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5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4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9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0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7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3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4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3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D8083-5389-4807-ACDC-169BD887B15E}" type="datetimeFigureOut">
              <a:rPr lang="ru-RU" smtClean="0"/>
              <a:t>31.12.2025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37BC-3FE6-4DDA-93BA-C0F2520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406399"/>
            <a:ext cx="2283691" cy="2283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5891" y="3489210"/>
            <a:ext cx="2759626" cy="2807855"/>
          </a:xfrm>
          <a:prstGeom prst="rect">
            <a:avLst/>
          </a:prstGeom>
        </p:spPr>
      </p:pic>
      <p:sp>
        <p:nvSpPr>
          <p:cNvPr id="10" name="Двойная стрелка вверх/вниз 9"/>
          <p:cNvSpPr/>
          <p:nvPr/>
        </p:nvSpPr>
        <p:spPr>
          <a:xfrm rot="17492223">
            <a:off x="5379333" y="-837850"/>
            <a:ext cx="872183" cy="8391582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976101" y="922842"/>
            <a:ext cx="1883749" cy="1660139"/>
            <a:chOff x="1976101" y="922842"/>
            <a:chExt cx="1883749" cy="166013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0596">
              <a:off x="1976101" y="922842"/>
              <a:ext cx="1660139" cy="16601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89892" y="1265382"/>
              <a:ext cx="1369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 smtClean="0"/>
                <a:t>А</a:t>
              </a:r>
              <a:endParaRPr lang="ru-RU" sz="48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960051" y="3164830"/>
            <a:ext cx="1918307" cy="1918307"/>
            <a:chOff x="7918478" y="3096078"/>
            <a:chExt cx="1918307" cy="191830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159">
              <a:off x="7918478" y="3096078"/>
              <a:ext cx="1918307" cy="19183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583434" y="3560619"/>
              <a:ext cx="604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 smtClean="0"/>
                <a:t>А</a:t>
              </a:r>
              <a:endParaRPr lang="ru-RU" sz="4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976101" y="912016"/>
            <a:ext cx="1883749" cy="1660139"/>
            <a:chOff x="1976101" y="922842"/>
            <a:chExt cx="1883749" cy="166013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0596">
              <a:off x="1976101" y="922842"/>
              <a:ext cx="1660139" cy="166013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89892" y="1265382"/>
              <a:ext cx="1369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/>
                <a:t>о</a:t>
              </a:r>
              <a:endParaRPr lang="ru-RU" sz="48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967856" y="3130453"/>
            <a:ext cx="1918307" cy="1918307"/>
            <a:chOff x="7828874" y="2909302"/>
            <a:chExt cx="1918307" cy="191830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159">
              <a:off x="7828874" y="2909302"/>
              <a:ext cx="1918307" cy="191830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496718" y="3408219"/>
              <a:ext cx="604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/>
                <a:t>о</a:t>
              </a:r>
              <a:endParaRPr lang="ru-RU" sz="48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976101" y="959902"/>
            <a:ext cx="1883749" cy="1660139"/>
            <a:chOff x="1976101" y="922842"/>
            <a:chExt cx="1883749" cy="166013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0596">
              <a:off x="1976101" y="922842"/>
              <a:ext cx="1660139" cy="166013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572430" y="1265382"/>
              <a:ext cx="1287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 smtClean="0"/>
                <a:t>у</a:t>
              </a:r>
              <a:endParaRPr lang="ru-RU" sz="48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994633" y="3169099"/>
            <a:ext cx="1918307" cy="1918307"/>
            <a:chOff x="7712966" y="2791279"/>
            <a:chExt cx="1918307" cy="191830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159">
              <a:off x="7712966" y="2791279"/>
              <a:ext cx="1918307" cy="191830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469178" y="3255819"/>
              <a:ext cx="604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 smtClean="0"/>
                <a:t>у</a:t>
              </a:r>
              <a:endParaRPr lang="ru-RU" sz="48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931327" y="959901"/>
            <a:ext cx="1869100" cy="1660139"/>
            <a:chOff x="1892308" y="763654"/>
            <a:chExt cx="1869100" cy="1660139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0596">
              <a:off x="1892308" y="763654"/>
              <a:ext cx="1660139" cy="166013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473988" y="1153935"/>
              <a:ext cx="1287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 smtClean="0"/>
                <a:t>Е</a:t>
              </a:r>
              <a:endParaRPr lang="ru-RU" sz="48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960050" y="3201341"/>
            <a:ext cx="1918307" cy="1918307"/>
            <a:chOff x="7712966" y="2791279"/>
            <a:chExt cx="1918307" cy="191830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159">
              <a:off x="7712966" y="2791279"/>
              <a:ext cx="1918307" cy="191830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469178" y="3255819"/>
              <a:ext cx="604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dirty="0"/>
                <a:t>Е</a:t>
              </a:r>
              <a:endParaRPr lang="ru-RU" sz="48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7" y="3208355"/>
            <a:ext cx="2891806" cy="28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49558 0.3342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49219 0.34745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49623 0.3474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231 L 0.49179 0.33796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4888 -0.33565 " pathEditMode="relative" rAng="0" ptsTypes="AA">
                                      <p:cBhvr>
                                        <p:cTn id="63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9219 -0.34584 " pathEditMode="relative" rAng="0" ptsTypes="AA">
                                      <p:cBhvr>
                                        <p:cTn id="7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9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49584 -0.34583 " pathEditMode="relative" rAng="0" ptsTypes="AA">
                                      <p:cBhvr>
                                        <p:cTn id="89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49362 -0.33819 " pathEditMode="relative" rAng="0" ptsTypes="AA">
                                      <p:cBhvr>
                                        <p:cTn id="102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C134E6-203F-4256-BA31-C951D3F7E13D}"/>
</file>

<file path=customXml/itemProps2.xml><?xml version="1.0" encoding="utf-8"?>
<ds:datastoreItem xmlns:ds="http://schemas.openxmlformats.org/officeDocument/2006/customXml" ds:itemID="{5ADA777A-8F10-47F4-9ED5-F3274CB8B639}"/>
</file>

<file path=customXml/itemProps3.xml><?xml version="1.0" encoding="utf-8"?>
<ds:datastoreItem xmlns:ds="http://schemas.openxmlformats.org/officeDocument/2006/customXml" ds:itemID="{704C11B6-BEE1-4EA6-8F38-165AA12B0459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6</cp:revision>
  <dcterms:created xsi:type="dcterms:W3CDTF">2025-12-31T09:20:24Z</dcterms:created>
  <dcterms:modified xsi:type="dcterms:W3CDTF">2025-12-31T12:47:52Z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