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3" d="100"/>
          <a:sy n="43" d="100"/>
        </p:scale>
        <p:origin x="2194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7390-CFF7-4D16-B212-02ECC3EABDAE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77624-FC4B-4699-86DE-82FA2F113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77624-FC4B-4699-86DE-82FA2F113D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299DE-5E1F-AC8E-A80F-0B1566D79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1ED96C-8473-1153-B53C-2C68FB440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8E9CB-6B5A-B5F3-6F70-C3E68F28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3D565-2604-62D1-65EE-4907C16E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368B5-7269-7D8F-4072-5FE80819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95875-4BD4-CADC-C960-602E13BB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BCCBF0-B416-6EAD-A22E-A37507029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38E2D-44C9-02B3-2FCA-81550B5C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59DEE-DFB1-1086-CBEC-D3AA9FFC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FB37C-C4D9-ECF5-4BE9-4E76623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1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2D5EA8-FC3B-EB43-C80E-988E2DAC7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A69590-5FAF-5324-0929-ED0EA5105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4BF1B-6B2E-D686-9C2D-5F214CD8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69ACC-9CB8-71C1-E6A0-27BC17E9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55317-4D7E-8B2D-D34D-732467B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A876-C40E-85C5-4BDB-E1B661AE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82620-088E-AD1A-B179-ED69DC340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02F1-3391-C2E8-9BFF-50ED5343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30EDB-A4F8-6F89-E4D7-748AB97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B83B3-B7C5-AFC2-182D-DB091BD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3BE27-B457-0951-BBF4-532767FD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C48D1-8152-CD25-0A2E-FA1878ACE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BE89D-FB9C-EDBA-95B3-C21D5A7F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ED10FD-CD98-B948-A1B6-5FFD1702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3847F-06F5-0FBE-718F-A65AE7EE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9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664B-196D-BDE4-36AC-5BFD657E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12166-0058-A9F3-8C07-1B4FB6A14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069DC-799A-9A41-BAD5-9C0D9976D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79741-AD4E-9E06-0561-1513E973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08024-FA60-7CE9-1025-3F10E70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908B4A-276C-CDF5-1BDF-6166494F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0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C1642-D083-F717-C797-E9608D77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39D89-614F-B954-4A5C-BC385E07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26A589-6461-89D5-E830-021B4DEA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DCDBEF-BC4D-7A1B-41DD-E099F5CE1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C3DF77-90DB-0095-591D-9F63A3BCD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F856EF-CF7D-BB93-C15C-82A93F29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FDE76-DFFB-B2DA-7293-934D1B50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844C8-FD06-06C1-662B-5B6E5E84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5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BB305-29FB-38EE-65B2-10FAD15F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C677C3-6006-06C1-33BE-D5FDADD5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DC31B-BE29-D62C-FC81-B6F91B3D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E64D74-DF61-6CF9-7E94-7F30564E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CFF66A-F962-E8F4-4890-43CDD84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EC549E-CB68-7FF4-9450-A64762BD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5C6886-428B-1FE6-C6B3-5F6291B4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A4088-8254-EC56-2AC6-7CA6BC63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7B030-0A2E-1C65-F5EC-0298CF99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D1C9A2-A863-2532-4B9F-A5D3CD927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48B78-550A-31BC-9714-70AED140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9DF49-FE0B-7F23-F802-DF03CA71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B637B-3409-E0F7-E4EE-0A6C01BC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A1835-A2A6-20BC-0C2B-2710F581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9045C5-5BA9-E361-15B2-4E3CC6F3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7563F-3D03-17E4-6337-3C5CEEC5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47F732-E8BB-C008-8591-C26D4C9A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883A7-2072-F871-1D15-9C8B3188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D1E357-82F1-DCEA-0728-99885F16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01CE9-09A0-90E3-937A-D25DDAE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0D333-4541-C4E9-4E15-80A3CE39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4A0E-5946-9B43-136B-F642B9653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F98E-2777-4559-B43B-37315DB260FC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2C567-748D-A712-827D-486CA5E3C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0E692-98C8-2524-1084-9704C7E5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2066-50B3-4449-B9BE-F1B7E119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1.JP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8.png"/><Relationship Id="rId19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383C51-98A9-17B2-D312-DE1F39FBA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-76729"/>
            <a:ext cx="12192000" cy="809149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7DA572-DC15-56C6-2DDE-196833960322}"/>
              </a:ext>
            </a:extLst>
          </p:cNvPr>
          <p:cNvSpPr/>
          <p:nvPr/>
        </p:nvSpPr>
        <p:spPr>
          <a:xfrm>
            <a:off x="854338" y="1676525"/>
            <a:ext cx="7087191" cy="498686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B22EF1-2023-A38A-182D-806BFF2FA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45" y="3699699"/>
            <a:ext cx="2946400" cy="29464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3A5D9F-3465-4499-BC3B-55402D326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121671"/>
            <a:ext cx="1066721" cy="96913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994D294-AA88-FE03-3FE3-95C0A1A17B2D}"/>
              </a:ext>
            </a:extLst>
          </p:cNvPr>
          <p:cNvSpPr/>
          <p:nvPr/>
        </p:nvSpPr>
        <p:spPr>
          <a:xfrm>
            <a:off x="3040029" y="16937"/>
            <a:ext cx="2496930" cy="1426027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283D7E-A2C5-EACD-8E0A-5E94FC2DE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150">
            <a:off x="3550344" y="-213410"/>
            <a:ext cx="1584776" cy="2380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29A44C-22EA-F4BF-78D6-6C28D76D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85" y="72600"/>
            <a:ext cx="1314699" cy="13146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3922580-89A2-C53E-E512-BA1EDD342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0" y="38638"/>
            <a:ext cx="1026061" cy="133423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C649C6-FD12-2268-A12A-D9E94AA3D3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4" y="27968"/>
            <a:ext cx="1433669" cy="1433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1ED8E1-6B6E-098A-B7B3-89BA6C983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8398" r="90527">
                        <a14:foregroundMark x1="8496" y1="35449" x2="9180" y2="35840"/>
                        <a14:foregroundMark x1="90527" y1="65430" x2="90527" y2="65820"/>
                        <a14:backgroundMark x1="33203" y1="71484" x2="38770" y2="72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0" y="-363770"/>
            <a:ext cx="2330013" cy="23300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3BB494-5B04-20D3-2166-9BEA75A605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79" y="-70979"/>
            <a:ext cx="1549104" cy="15491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D1BDB-F728-1AAD-A396-6BFFC66B00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44" y="11284"/>
            <a:ext cx="538254" cy="5382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B71A2-32D9-99A9-B178-8C001F158B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8" y="1946533"/>
            <a:ext cx="2209932" cy="2209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345A08-B7CE-289F-8BC0-59689A62AE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74" y="4152000"/>
            <a:ext cx="2209932" cy="22099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F07CC3-5A7F-13E0-6FAD-1FB803283D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2" y="1943481"/>
            <a:ext cx="2209932" cy="22099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78F226-E67A-E221-34FD-03F192F773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2" y="4151999"/>
            <a:ext cx="2209932" cy="22099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697E15-6D14-D9E1-2431-4593C8A273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23" y="1942067"/>
            <a:ext cx="2209932" cy="22099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199832-0F64-A624-4D95-7F832CCB7D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57" y="4151999"/>
            <a:ext cx="2209932" cy="22099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D02DE5F-FB93-7640-4861-63F263F5A1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7401"/>
          <a:stretch>
            <a:fillRect/>
          </a:stretch>
        </p:blipFill>
        <p:spPr>
          <a:xfrm>
            <a:off x="1077521" y="1979468"/>
            <a:ext cx="6640823" cy="441986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6B3351-8C56-EA85-69FA-1310757C53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01" y="11284"/>
            <a:ext cx="2715675" cy="28564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6BF6D57-AA2E-3A25-C8A3-0230AE3A8CB6}"/>
              </a:ext>
            </a:extLst>
          </p:cNvPr>
          <p:cNvSpPr/>
          <p:nvPr/>
        </p:nvSpPr>
        <p:spPr>
          <a:xfrm>
            <a:off x="84648" y="605201"/>
            <a:ext cx="11814397" cy="60315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піднімаємо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опускаємо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вниз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вперед.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спинка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широка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рух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Викатуємо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вперед і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робимо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Статика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як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витягнули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спинку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“арку”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статиці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напрацьовувати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зв’язки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зафіксувати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до 60 секунд.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напружений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Водимо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губ, по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спіралі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починаючи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маленького круга, губи при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зімкнені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амплітуду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Начебто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равлика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повільно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з’явитися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відчуття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вертаємось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зворотньому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великого круга до маленького.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60 секунд.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переходимо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релаксації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“гриб” –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утримуємо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гриб до 60 секунд, так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прилип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опущена максимально.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Маляр.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“Маляр за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верхніми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зубами”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підняти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корінь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зміцнити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звдяки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позицій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Конячка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Класична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присмоктуванням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щелепа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рухається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опущена донизу. 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Голочка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Тиснемо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піднебіння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трохи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альвеол. Та укольчики в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щоки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напруженним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кінчиком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язика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F660AF-8A3B-4EC8-8816-C34B81AD3B48}"/>
</file>

<file path=customXml/itemProps2.xml><?xml version="1.0" encoding="utf-8"?>
<ds:datastoreItem xmlns:ds="http://schemas.openxmlformats.org/officeDocument/2006/customXml" ds:itemID="{9FA4A8DD-3C3A-4251-8E27-85A3789E3961}"/>
</file>

<file path=customXml/itemProps3.xml><?xml version="1.0" encoding="utf-8"?>
<ds:datastoreItem xmlns:ds="http://schemas.openxmlformats.org/officeDocument/2006/customXml" ds:itemID="{F8D542A9-39E1-4DFF-9CF4-E95724B5ACEE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263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2025-12-17T11:35:25Z</dcterms:created>
  <dcterms:modified xsi:type="dcterms:W3CDTF">2025-12-30T17:28:06Z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