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409E-9860-49EF-8A22-B3B519A01BAF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E6D9D-B6DD-49A0-A422-303648A07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668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409E-9860-49EF-8A22-B3B519A01BAF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E6D9D-B6DD-49A0-A422-303648A07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134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409E-9860-49EF-8A22-B3B519A01BAF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E6D9D-B6DD-49A0-A422-303648A07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476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409E-9860-49EF-8A22-B3B519A01BAF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E6D9D-B6DD-49A0-A422-303648A07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744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409E-9860-49EF-8A22-B3B519A01BAF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E6D9D-B6DD-49A0-A422-303648A07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074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409E-9860-49EF-8A22-B3B519A01BAF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E6D9D-B6DD-49A0-A422-303648A07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721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409E-9860-49EF-8A22-B3B519A01BAF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E6D9D-B6DD-49A0-A422-303648A07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94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409E-9860-49EF-8A22-B3B519A01BAF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E6D9D-B6DD-49A0-A422-303648A07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999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409E-9860-49EF-8A22-B3B519A01BAF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E6D9D-B6DD-49A0-A422-303648A07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40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409E-9860-49EF-8A22-B3B519A01BAF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E6D9D-B6DD-49A0-A422-303648A07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609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409E-9860-49EF-8A22-B3B519A01BAF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E6D9D-B6DD-49A0-A422-303648A07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851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3409E-9860-49EF-8A22-B3B519A01BAF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E6D9D-B6DD-49A0-A422-303648A07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855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image" Target="../media/image1.png"/><Relationship Id="rId26" Type="http://schemas.openxmlformats.org/officeDocument/2006/relationships/image" Target="../media/image9.jpeg"/><Relationship Id="rId3" Type="http://schemas.microsoft.com/office/2007/relationships/media" Target="../media/media2.mp3"/><Relationship Id="rId21" Type="http://schemas.openxmlformats.org/officeDocument/2006/relationships/image" Target="../media/image4.png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8.jpeg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20" Type="http://schemas.openxmlformats.org/officeDocument/2006/relationships/image" Target="../media/image3.png"/><Relationship Id="rId29" Type="http://schemas.openxmlformats.org/officeDocument/2006/relationships/image" Target="../media/image12.jpe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24" Type="http://schemas.openxmlformats.org/officeDocument/2006/relationships/image" Target="../media/image7.jpeg"/><Relationship Id="rId5" Type="http://schemas.microsoft.com/office/2007/relationships/media" Target="../media/media3.mp3"/><Relationship Id="rId15" Type="http://schemas.microsoft.com/office/2007/relationships/media" Target="../media/media8.mp3"/><Relationship Id="rId23" Type="http://schemas.openxmlformats.org/officeDocument/2006/relationships/image" Target="../media/image6.jpeg"/><Relationship Id="rId28" Type="http://schemas.openxmlformats.org/officeDocument/2006/relationships/image" Target="../media/image11.jpeg"/><Relationship Id="rId10" Type="http://schemas.openxmlformats.org/officeDocument/2006/relationships/audio" Target="../media/media5.mp3"/><Relationship Id="rId19" Type="http://schemas.openxmlformats.org/officeDocument/2006/relationships/image" Target="../media/image2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Relationship Id="rId22" Type="http://schemas.openxmlformats.org/officeDocument/2006/relationships/image" Target="../media/image5.jpeg"/><Relationship Id="rId27" Type="http://schemas.openxmlformats.org/officeDocument/2006/relationships/image" Target="../media/image10.jpeg"/><Relationship Id="rId30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8" name="Овал 37"/>
          <p:cNvSpPr/>
          <p:nvPr/>
        </p:nvSpPr>
        <p:spPr>
          <a:xfrm>
            <a:off x="1480297" y="65316"/>
            <a:ext cx="6861270" cy="6678860"/>
          </a:xfrm>
          <a:prstGeom prst="ellipse">
            <a:avLst/>
          </a:prstGeom>
          <a:solidFill>
            <a:schemeClr val="bg1">
              <a:lumMod val="95000"/>
              <a:alpha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255" y="3687062"/>
            <a:ext cx="2276883" cy="2276883"/>
          </a:xfrm>
          <a:prstGeom prst="rect">
            <a:avLst/>
          </a:prstGeom>
          <a:noFill/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92" y="5738395"/>
            <a:ext cx="1031943" cy="1005781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486"/>
            <a:ext cx="1883659" cy="19874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631" y="1859245"/>
            <a:ext cx="1824857" cy="1800000"/>
          </a:xfrm>
          <a:prstGeom prst="ellipse">
            <a:avLst/>
          </a:prstGeom>
          <a:ln w="63500" cap="rnd">
            <a:solidFill>
              <a:schemeClr val="bg1">
                <a:lumMod val="8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608" y="3841830"/>
            <a:ext cx="1766043" cy="1699017"/>
          </a:xfrm>
          <a:prstGeom prst="ellipse">
            <a:avLst/>
          </a:prstGeom>
          <a:solidFill>
            <a:schemeClr val="bg1"/>
          </a:solidFill>
          <a:ln w="63500" cap="rnd">
            <a:solidFill>
              <a:schemeClr val="bg1">
                <a:lumMod val="8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365" y="4811869"/>
            <a:ext cx="1891651" cy="1811777"/>
          </a:xfrm>
          <a:prstGeom prst="ellipse">
            <a:avLst/>
          </a:prstGeom>
          <a:ln w="63500" cap="rnd">
            <a:solidFill>
              <a:schemeClr val="bg1">
                <a:lumMod val="8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023" y="409129"/>
            <a:ext cx="1790494" cy="1751804"/>
          </a:xfrm>
          <a:prstGeom prst="ellipse">
            <a:avLst/>
          </a:prstGeom>
          <a:ln w="63500" cap="rnd">
            <a:solidFill>
              <a:schemeClr val="bg1">
                <a:lumMod val="8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159" y="2539459"/>
            <a:ext cx="1922399" cy="1800000"/>
          </a:xfrm>
          <a:prstGeom prst="ellipse">
            <a:avLst/>
          </a:prstGeom>
          <a:ln w="63500" cap="rnd">
            <a:solidFill>
              <a:schemeClr val="bg1">
                <a:lumMod val="8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680" y="543240"/>
            <a:ext cx="1831600" cy="1753880"/>
          </a:xfrm>
          <a:prstGeom prst="ellipse">
            <a:avLst/>
          </a:prstGeom>
          <a:ln w="63500" cap="rnd">
            <a:solidFill>
              <a:schemeClr val="bg1">
                <a:lumMod val="8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221" y="2200994"/>
            <a:ext cx="1878853" cy="1800000"/>
          </a:xfrm>
          <a:prstGeom prst="ellipse">
            <a:avLst/>
          </a:prstGeom>
          <a:ln w="63500" cap="rnd">
            <a:solidFill>
              <a:schemeClr val="bg1">
                <a:lumMod val="8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524" y="4101088"/>
            <a:ext cx="1854815" cy="1800000"/>
          </a:xfrm>
          <a:prstGeom prst="ellipse">
            <a:avLst/>
          </a:prstGeom>
          <a:ln w="63500" cap="rnd">
            <a:solidFill>
              <a:schemeClr val="bg1">
                <a:lumMod val="8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чайник со свистком кипи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1001702" y="2297120"/>
            <a:ext cx="487363" cy="487363"/>
          </a:xfrm>
          <a:prstGeom prst="rect">
            <a:avLst/>
          </a:prstGeom>
        </p:spPr>
      </p:pic>
      <p:pic>
        <p:nvPicPr>
          <p:cNvPr id="12" name="размешивание сахара в чашке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1001705" y="2755202"/>
            <a:ext cx="487363" cy="487363"/>
          </a:xfrm>
          <a:prstGeom prst="rect">
            <a:avLst/>
          </a:prstGeom>
        </p:spPr>
      </p:pic>
      <p:pic>
        <p:nvPicPr>
          <p:cNvPr id="13" name="скотч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1001705" y="3246608"/>
            <a:ext cx="487363" cy="487363"/>
          </a:xfrm>
          <a:prstGeom prst="rect">
            <a:avLst/>
          </a:prstGeom>
        </p:spPr>
      </p:pic>
      <p:pic>
        <p:nvPicPr>
          <p:cNvPr id="15" name="степлер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1001704" y="3784928"/>
            <a:ext cx="487363" cy="487363"/>
          </a:xfrm>
          <a:prstGeom prst="rect">
            <a:avLst/>
          </a:prstGeom>
        </p:spPr>
      </p:pic>
      <p:pic>
        <p:nvPicPr>
          <p:cNvPr id="16" name="точат карандаш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1001704" y="4317216"/>
            <a:ext cx="487363" cy="487363"/>
          </a:xfrm>
          <a:prstGeom prst="rect">
            <a:avLst/>
          </a:prstGeom>
        </p:spPr>
      </p:pic>
      <p:pic>
        <p:nvPicPr>
          <p:cNvPr id="17" name="фольга в руках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1001704" y="4825503"/>
            <a:ext cx="487363" cy="487363"/>
          </a:xfrm>
          <a:prstGeom prst="rect">
            <a:avLst/>
          </a:prstGeom>
        </p:spPr>
      </p:pic>
      <p:pic>
        <p:nvPicPr>
          <p:cNvPr id="18" name="ножници режут бумагу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1001703" y="5349387"/>
            <a:ext cx="487363" cy="487363"/>
          </a:xfrm>
          <a:prstGeom prst="rect">
            <a:avLst/>
          </a:prstGeom>
        </p:spPr>
      </p:pic>
      <p:pic>
        <p:nvPicPr>
          <p:cNvPr id="19" name="пишет ручка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1001704" y="590108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30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4124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833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2089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441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587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7" dur="687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3" dur="3265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2254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EFD2496-D552-4EC4-BC8F-74EBEA9BDE87}"/>
</file>

<file path=customXml/itemProps2.xml><?xml version="1.0" encoding="utf-8"?>
<ds:datastoreItem xmlns:ds="http://schemas.openxmlformats.org/officeDocument/2006/customXml" ds:itemID="{233EBE9A-01ED-4B56-9D4E-318DC0F262F3}"/>
</file>

<file path=customXml/itemProps3.xml><?xml version="1.0" encoding="utf-8"?>
<ds:datastoreItem xmlns:ds="http://schemas.openxmlformats.org/officeDocument/2006/customXml" ds:itemID="{B3367339-BC6E-4035-BDFB-F650C7D0AFF3}"/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0</Words>
  <Application>Microsoft Office PowerPoint</Application>
  <PresentationFormat>Широкоэкранный</PresentationFormat>
  <Paragraphs>0</Paragraphs>
  <Slides>1</Slides>
  <Notes>0</Notes>
  <HiddenSlides>0</HiddenSlides>
  <MMClips>8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10</cp:revision>
  <dcterms:created xsi:type="dcterms:W3CDTF">2025-12-29T09:05:37Z</dcterms:created>
  <dcterms:modified xsi:type="dcterms:W3CDTF">2025-12-29T19:18:31Z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