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microsoft.com/office/2007/relationships/hdphoto" Target="../media/hdphoto6.wdp"/><Relationship Id="rId39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22.png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microsoft.com/office/2007/relationships/hdphoto" Target="../media/hdphoto8.wdp"/><Relationship Id="rId49" Type="http://schemas.microsoft.com/office/2007/relationships/hdphoto" Target="../media/hdphoto1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4.wdp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088331" y="1920615"/>
              <a:ext cx="1220254" cy="119254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391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9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1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083712" y="2793943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52612" y="281580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7680" y="295391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49" y="2038217"/>
              <a:ext cx="1102626" cy="965242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4420" y="5210645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6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4714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65224" y="426675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8B5AE9-6A5F-4863-A7B6-585784A7972E}"/>
</file>

<file path=customXml/itemProps2.xml><?xml version="1.0" encoding="utf-8"?>
<ds:datastoreItem xmlns:ds="http://schemas.openxmlformats.org/officeDocument/2006/customXml" ds:itemID="{B2F06F95-B093-45B5-9524-89C097C2C73D}"/>
</file>

<file path=customXml/itemProps3.xml><?xml version="1.0" encoding="utf-8"?>
<ds:datastoreItem xmlns:ds="http://schemas.openxmlformats.org/officeDocument/2006/customXml" ds:itemID="{E7218CB3-AECF-4668-BC5B-3D58FE3F292C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2025-12-13T18:36:20Z</dcterms:created>
  <dcterms:modified xsi:type="dcterms:W3CDTF">2025-12-30T15:13:02Z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