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86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7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5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4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44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77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34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157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66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559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06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03F5-9CB6-4B50-A8B3-0C99E65AE128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8759-A782-4D4E-9232-9DFCBE183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7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png"/><Relationship Id="rId18" Type="http://schemas.openxmlformats.org/officeDocument/2006/relationships/image" Target="../media/image6.png"/><Relationship Id="rId3" Type="http://schemas.microsoft.com/office/2007/relationships/media" Target="../media/media2.mp3"/><Relationship Id="rId21" Type="http://schemas.openxmlformats.org/officeDocument/2006/relationships/image" Target="../media/image9.png"/><Relationship Id="rId7" Type="http://schemas.microsoft.com/office/2007/relationships/media" Target="../media/media4.mp3"/><Relationship Id="rId12" Type="http://schemas.openxmlformats.org/officeDocument/2006/relationships/image" Target="../media/image1.png"/><Relationship Id="rId17" Type="http://schemas.openxmlformats.org/officeDocument/2006/relationships/image" Target="../media/image5.png"/><Relationship Id="rId2" Type="http://schemas.openxmlformats.org/officeDocument/2006/relationships/audio" Target="../media/media1.mp3"/><Relationship Id="rId16" Type="http://schemas.microsoft.com/office/2007/relationships/hdphoto" Target="../media/hdphoto1.wdp"/><Relationship Id="rId20" Type="http://schemas.openxmlformats.org/officeDocument/2006/relationships/image" Target="../media/image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7.xml"/><Relationship Id="rId24" Type="http://schemas.openxmlformats.org/officeDocument/2006/relationships/image" Target="../media/image12.png"/><Relationship Id="rId5" Type="http://schemas.microsoft.com/office/2007/relationships/media" Target="../media/media3.mp3"/><Relationship Id="rId15" Type="http://schemas.openxmlformats.org/officeDocument/2006/relationships/image" Target="../media/image4.png"/><Relationship Id="rId23" Type="http://schemas.openxmlformats.org/officeDocument/2006/relationships/image" Target="../media/image11.png"/><Relationship Id="rId10" Type="http://schemas.openxmlformats.org/officeDocument/2006/relationships/audio" Target="../media/media5.mp3"/><Relationship Id="rId19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3.png"/><Relationship Id="rId2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479807" y="1082353"/>
            <a:ext cx="8642839" cy="3135085"/>
          </a:xfrm>
          <a:prstGeom prst="roundRect">
            <a:avLst>
              <a:gd name="adj" fmla="val 10372"/>
            </a:avLst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6" y="1383415"/>
            <a:ext cx="1620000" cy="16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21" y="1407243"/>
            <a:ext cx="1800000" cy="18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012" b="88184" l="17676" r="852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65" t="13333" r="14401" b="11410"/>
          <a:stretch/>
        </p:blipFill>
        <p:spPr>
          <a:xfrm>
            <a:off x="1990961" y="1203415"/>
            <a:ext cx="1634413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189" y="1203415"/>
            <a:ext cx="1850318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195" y="1293415"/>
            <a:ext cx="1620000" cy="1620000"/>
          </a:xfrm>
          <a:prstGeom prst="rect">
            <a:avLst/>
          </a:prstGeom>
        </p:spPr>
      </p:pic>
      <p:sp>
        <p:nvSpPr>
          <p:cNvPr id="13" name="Ромб 12"/>
          <p:cNvSpPr/>
          <p:nvPr/>
        </p:nvSpPr>
        <p:spPr>
          <a:xfrm>
            <a:off x="2934498" y="1293415"/>
            <a:ext cx="468473" cy="585202"/>
          </a:xfrm>
          <a:prstGeom prst="diamon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2012" b="88184" l="17676" r="852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93" t="15055" r="22684" b="56743"/>
          <a:stretch/>
        </p:blipFill>
        <p:spPr>
          <a:xfrm>
            <a:off x="878319" y="3341886"/>
            <a:ext cx="636274" cy="720000"/>
          </a:xfrm>
          <a:prstGeom prst="diamond">
            <a:avLst/>
          </a:prstGeom>
        </p:spPr>
      </p:pic>
      <p:sp>
        <p:nvSpPr>
          <p:cNvPr id="14" name="Равнобедренный треугольник 13"/>
          <p:cNvSpPr/>
          <p:nvPr/>
        </p:nvSpPr>
        <p:spPr>
          <a:xfrm>
            <a:off x="758258" y="1383415"/>
            <a:ext cx="557067" cy="571851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2" t="-7454" r="38216" b="59694"/>
          <a:stretch/>
        </p:blipFill>
        <p:spPr>
          <a:xfrm>
            <a:off x="2488299" y="3226488"/>
            <a:ext cx="638182" cy="720000"/>
          </a:xfrm>
          <a:prstGeom prst="triangle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237898" y="1426539"/>
            <a:ext cx="750541" cy="36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11595" r="47744" b="65447"/>
          <a:stretch/>
        </p:blipFill>
        <p:spPr>
          <a:xfrm>
            <a:off x="4240428" y="3533250"/>
            <a:ext cx="843824" cy="413238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3973031" y="1452079"/>
            <a:ext cx="616523" cy="5890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6" t="11113" r="40177" b="53992"/>
          <a:stretch/>
        </p:blipFill>
        <p:spPr>
          <a:xfrm>
            <a:off x="6008830" y="3410993"/>
            <a:ext cx="675928" cy="650894"/>
          </a:xfrm>
          <a:prstGeom prst="ellipse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240113" y="1857716"/>
            <a:ext cx="497495" cy="4782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t="23670" r="63545" b="43603"/>
          <a:stretch/>
        </p:blipFill>
        <p:spPr>
          <a:xfrm rot="180068">
            <a:off x="7876600" y="3404975"/>
            <a:ext cx="685670" cy="589086"/>
          </a:xfrm>
          <a:prstGeom prst="rect">
            <a:avLst/>
          </a:prstGeom>
        </p:spPr>
      </p:pic>
      <p:pic>
        <p:nvPicPr>
          <p:cNvPr id="18" name="собак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243758" y="2805300"/>
            <a:ext cx="487363" cy="487363"/>
          </a:xfrm>
          <a:prstGeom prst="rect">
            <a:avLst/>
          </a:prstGeom>
        </p:spPr>
      </p:pic>
      <p:pic>
        <p:nvPicPr>
          <p:cNvPr id="19" name="коз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243758" y="3456559"/>
            <a:ext cx="487363" cy="487363"/>
          </a:xfrm>
          <a:prstGeom prst="rect">
            <a:avLst/>
          </a:prstGeom>
        </p:spPr>
      </p:pic>
      <p:pic>
        <p:nvPicPr>
          <p:cNvPr id="20" name="кот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259991" y="4107452"/>
            <a:ext cx="487363" cy="487363"/>
          </a:xfrm>
          <a:prstGeom prst="rect">
            <a:avLst/>
          </a:prstGeom>
        </p:spPr>
      </p:pic>
      <p:pic>
        <p:nvPicPr>
          <p:cNvPr id="21" name="свинья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243758" y="4760608"/>
            <a:ext cx="487363" cy="487363"/>
          </a:xfrm>
          <a:prstGeom prst="rect">
            <a:avLst/>
          </a:prstGeom>
        </p:spPr>
      </p:pic>
      <p:pic>
        <p:nvPicPr>
          <p:cNvPr id="22" name="корова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1259990" y="5409604"/>
            <a:ext cx="487363" cy="4873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440" y="4328103"/>
            <a:ext cx="2236505" cy="22365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6" y="5462528"/>
            <a:ext cx="957107" cy="868877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3048325" y="4139882"/>
            <a:ext cx="4392947" cy="2253567"/>
            <a:chOff x="3048325" y="4139882"/>
            <a:chExt cx="4392947" cy="225356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1195" y="4139882"/>
              <a:ext cx="1513026" cy="1540156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90941">
              <a:off x="3048325" y="4853293"/>
              <a:ext cx="1513026" cy="154015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60926">
              <a:off x="5928246" y="4805634"/>
              <a:ext cx="1513026" cy="1540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218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15859 -0.306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14518 -0.2833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66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24362 -0.3099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4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-0.16927 -0.2868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85185E-6 L -0.21784 -0.23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8" y="-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45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14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4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41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634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0F45DFF-9B22-42B1-AF8D-3C7C70A6960A}"/>
</file>

<file path=customXml/itemProps2.xml><?xml version="1.0" encoding="utf-8"?>
<ds:datastoreItem xmlns:ds="http://schemas.openxmlformats.org/officeDocument/2006/customXml" ds:itemID="{2756CC05-8B84-4390-96A3-A6B47A32DE5E}"/>
</file>

<file path=customXml/itemProps3.xml><?xml version="1.0" encoding="utf-8"?>
<ds:datastoreItem xmlns:ds="http://schemas.openxmlformats.org/officeDocument/2006/customXml" ds:itemID="{D2A76979-649F-4AD4-9CCA-89BD12062877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2025-12-28T10:36:10Z</dcterms:created>
  <dcterms:modified xsi:type="dcterms:W3CDTF">2025-12-28T12:18:07Z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