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0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jp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jpe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2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4"/>
            <a:ext cx="12192000" cy="68690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39" y="144403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5" y="3618202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8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68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04" y="3624924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9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zvuk-vesennej-kapeli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6" y="1874952"/>
            <a:ext cx="487363" cy="487363"/>
          </a:xfrm>
          <a:prstGeom prst="rect">
            <a:avLst/>
          </a:prstGeom>
        </p:spPr>
      </p:pic>
      <p:pic>
        <p:nvPicPr>
          <p:cNvPr id="14" name="река птицы ле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73295" y="2458276"/>
            <a:ext cx="487363" cy="487363"/>
          </a:xfrm>
          <a:prstGeom prst="rect">
            <a:avLst/>
          </a:prstGeom>
        </p:spPr>
      </p:pic>
      <p:pic>
        <p:nvPicPr>
          <p:cNvPr id="15" name="дожд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3041600"/>
            <a:ext cx="487363" cy="487363"/>
          </a:xfrm>
          <a:prstGeom prst="rect">
            <a:avLst/>
          </a:prstGeom>
        </p:spPr>
      </p:pic>
      <p:pic>
        <p:nvPicPr>
          <p:cNvPr id="16" name="-30 чел идет по снег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3624924"/>
            <a:ext cx="487363" cy="487363"/>
          </a:xfrm>
          <a:prstGeom prst="rect">
            <a:avLst/>
          </a:prstGeom>
        </p:spPr>
      </p:pic>
      <p:pic>
        <p:nvPicPr>
          <p:cNvPr id="17" name="град с дождем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4208248"/>
            <a:ext cx="487363" cy="487363"/>
          </a:xfrm>
          <a:prstGeom prst="rect">
            <a:avLst/>
          </a:prstGeom>
        </p:spPr>
      </p:pic>
      <p:pic>
        <p:nvPicPr>
          <p:cNvPr id="19" name="дворник подметает листья осень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374896"/>
            <a:ext cx="487363" cy="487363"/>
          </a:xfrm>
          <a:prstGeom prst="rect">
            <a:avLst/>
          </a:prstGeom>
        </p:spPr>
      </p:pic>
      <p:pic>
        <p:nvPicPr>
          <p:cNvPr id="20" name="вьюг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95822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5" y="5618578"/>
            <a:ext cx="1152334" cy="11666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02" y="140323"/>
            <a:ext cx="2096049" cy="2221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85" y="3405573"/>
            <a:ext cx="2080846" cy="2080846"/>
          </a:xfrm>
          <a:prstGeom prst="rect">
            <a:avLst/>
          </a:prstGeom>
        </p:spPr>
      </p:pic>
      <p:pic>
        <p:nvPicPr>
          <p:cNvPr id="4" name="море и чай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3" y="4808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2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0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9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9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5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9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60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8FED61-D565-4193-B12C-1EFEC5F7E0C5}"/>
</file>

<file path=customXml/itemProps2.xml><?xml version="1.0" encoding="utf-8"?>
<ds:datastoreItem xmlns:ds="http://schemas.openxmlformats.org/officeDocument/2006/customXml" ds:itemID="{98B351A0-1E04-439B-BAF3-8E58D2CE6050}"/>
</file>

<file path=customXml/itemProps3.xml><?xml version="1.0" encoding="utf-8"?>
<ds:datastoreItem xmlns:ds="http://schemas.openxmlformats.org/officeDocument/2006/customXml" ds:itemID="{18E10F9A-7607-4072-BD2B-D4E3CA0AA156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2025-12-23T07:23:40Z</dcterms:created>
  <dcterms:modified xsi:type="dcterms:W3CDTF">2025-12-23T13:42:26Z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