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2856-6599-4704-81D4-39151C1F62A5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5FA26-3842-4186-9941-3F93E32DC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579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2856-6599-4704-81D4-39151C1F62A5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5FA26-3842-4186-9941-3F93E32DC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015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2856-6599-4704-81D4-39151C1F62A5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5FA26-3842-4186-9941-3F93E32DC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312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2856-6599-4704-81D4-39151C1F62A5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5FA26-3842-4186-9941-3F93E32DC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739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2856-6599-4704-81D4-39151C1F62A5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5FA26-3842-4186-9941-3F93E32DC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943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2856-6599-4704-81D4-39151C1F62A5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5FA26-3842-4186-9941-3F93E32DC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525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2856-6599-4704-81D4-39151C1F62A5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5FA26-3842-4186-9941-3F93E32DC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292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2856-6599-4704-81D4-39151C1F62A5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5FA26-3842-4186-9941-3F93E32DC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391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2856-6599-4704-81D4-39151C1F62A5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5FA26-3842-4186-9941-3F93E32DC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979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2856-6599-4704-81D4-39151C1F62A5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5FA26-3842-4186-9941-3F93E32DC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914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2856-6599-4704-81D4-39151C1F62A5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5FA26-3842-4186-9941-3F93E32DC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430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02856-6599-4704-81D4-39151C1F62A5}" type="datetimeFigureOut">
              <a:rPr lang="ru-RU" smtClean="0"/>
              <a:t>27.12.2025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5FA26-3842-4186-9941-3F93E32DC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159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.png"/><Relationship Id="rId18" Type="http://schemas.microsoft.com/office/2007/relationships/hdphoto" Target="../media/hdphoto1.wdp"/><Relationship Id="rId3" Type="http://schemas.microsoft.com/office/2007/relationships/media" Target="../media/media2.mp3"/><Relationship Id="rId21" Type="http://schemas.openxmlformats.org/officeDocument/2006/relationships/image" Target="../media/image9.png"/><Relationship Id="rId7" Type="http://schemas.microsoft.com/office/2007/relationships/media" Target="../media/media4.mp3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" Type="http://schemas.openxmlformats.org/officeDocument/2006/relationships/audio" Target="../media/media1.mp3"/><Relationship Id="rId16" Type="http://schemas.openxmlformats.org/officeDocument/2006/relationships/image" Target="../media/image5.png"/><Relationship Id="rId20" Type="http://schemas.openxmlformats.org/officeDocument/2006/relationships/image" Target="../media/image8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7.xml"/><Relationship Id="rId5" Type="http://schemas.microsoft.com/office/2007/relationships/media" Target="../media/media3.mp3"/><Relationship Id="rId15" Type="http://schemas.openxmlformats.org/officeDocument/2006/relationships/image" Target="../media/image4.png"/><Relationship Id="rId10" Type="http://schemas.openxmlformats.org/officeDocument/2006/relationships/audio" Target="../media/media5.mp3"/><Relationship Id="rId19" Type="http://schemas.openxmlformats.org/officeDocument/2006/relationships/image" Target="../media/image7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3.png"/><Relationship Id="rId2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351692" y="1529861"/>
            <a:ext cx="8634876" cy="3921370"/>
          </a:xfrm>
          <a:prstGeom prst="roundRect">
            <a:avLst>
              <a:gd name="adj" fmla="val 11809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85" y="1616296"/>
            <a:ext cx="1440000" cy="216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9" b="8007"/>
          <a:stretch/>
        </p:blipFill>
        <p:spPr>
          <a:xfrm>
            <a:off x="1945039" y="1978268"/>
            <a:ext cx="1440000" cy="18024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5" b="11056"/>
          <a:stretch/>
        </p:blipFill>
        <p:spPr>
          <a:xfrm>
            <a:off x="3466893" y="1890345"/>
            <a:ext cx="1628029" cy="19079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" t="9363" r="5598" b="3528"/>
          <a:stretch/>
        </p:blipFill>
        <p:spPr>
          <a:xfrm>
            <a:off x="5176776" y="1938702"/>
            <a:ext cx="1987061" cy="18815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5577" b="96154" l="6923" r="94231">
                        <a14:backgroundMark x1="17692" y1="22308" x2="21346" y2="22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35" t="8548" r="9769" b="6786"/>
          <a:stretch/>
        </p:blipFill>
        <p:spPr>
          <a:xfrm>
            <a:off x="7245691" y="1978268"/>
            <a:ext cx="1740877" cy="1828800"/>
          </a:xfrm>
          <a:prstGeom prst="rect">
            <a:avLst/>
          </a:prstGeom>
        </p:spPr>
      </p:pic>
      <p:sp>
        <p:nvSpPr>
          <p:cNvPr id="25" name="Овал 24"/>
          <p:cNvSpPr/>
          <p:nvPr/>
        </p:nvSpPr>
        <p:spPr>
          <a:xfrm>
            <a:off x="662473" y="1890345"/>
            <a:ext cx="410547" cy="52899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1" t="8560" r="45735" b="60911"/>
          <a:stretch/>
        </p:blipFill>
        <p:spPr>
          <a:xfrm>
            <a:off x="4012163" y="4387345"/>
            <a:ext cx="611644" cy="684000"/>
          </a:xfrm>
          <a:prstGeom prst="ellipse">
            <a:avLst/>
          </a:prstGeom>
        </p:spPr>
      </p:pic>
      <p:sp>
        <p:nvSpPr>
          <p:cNvPr id="26" name="Равнобедренный треугольник 25"/>
          <p:cNvSpPr/>
          <p:nvPr/>
        </p:nvSpPr>
        <p:spPr>
          <a:xfrm>
            <a:off x="2334299" y="2132442"/>
            <a:ext cx="579651" cy="57380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2" t="13027" r="27679" b="52170"/>
          <a:stretch/>
        </p:blipFill>
        <p:spPr>
          <a:xfrm>
            <a:off x="5803971" y="4352573"/>
            <a:ext cx="793384" cy="751744"/>
          </a:xfrm>
          <a:prstGeom prst="triangle">
            <a:avLst/>
          </a:prstGeom>
        </p:spPr>
      </p:pic>
      <p:sp>
        <p:nvSpPr>
          <p:cNvPr id="27" name="Шестиугольник 26"/>
          <p:cNvSpPr/>
          <p:nvPr/>
        </p:nvSpPr>
        <p:spPr>
          <a:xfrm>
            <a:off x="3938007" y="2321169"/>
            <a:ext cx="685800" cy="580291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8" t="27196" r="24186" b="46160"/>
          <a:stretch/>
        </p:blipFill>
        <p:spPr>
          <a:xfrm>
            <a:off x="736619" y="4385545"/>
            <a:ext cx="886908" cy="652429"/>
          </a:xfrm>
          <a:prstGeom prst="hexagon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6029151" y="2419342"/>
            <a:ext cx="585988" cy="4821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20" t="27579" r="27617" b="40671"/>
          <a:stretch/>
        </p:blipFill>
        <p:spPr>
          <a:xfrm>
            <a:off x="7764436" y="4385545"/>
            <a:ext cx="703385" cy="685800"/>
          </a:xfrm>
          <a:prstGeom prst="rect">
            <a:avLst/>
          </a:prstGeom>
        </p:spPr>
      </p:pic>
      <p:sp>
        <p:nvSpPr>
          <p:cNvPr id="29" name="Ромб 28"/>
          <p:cNvSpPr/>
          <p:nvPr/>
        </p:nvSpPr>
        <p:spPr>
          <a:xfrm>
            <a:off x="7663210" y="2095504"/>
            <a:ext cx="692805" cy="698982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5577" b="96154" l="6923" r="94231">
                        <a14:backgroundMark x1="17692" y1="22308" x2="21346" y2="22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02" t="11804" r="34414" b="47898"/>
          <a:stretch/>
        </p:blipFill>
        <p:spPr>
          <a:xfrm>
            <a:off x="2180084" y="4200905"/>
            <a:ext cx="852855" cy="870440"/>
          </a:xfrm>
          <a:prstGeom prst="diamond">
            <a:avLst/>
          </a:prstGeom>
        </p:spPr>
      </p:pic>
      <p:pic>
        <p:nvPicPr>
          <p:cNvPr id="30" name="жира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300599" y="3236325"/>
            <a:ext cx="487363" cy="487363"/>
          </a:xfrm>
          <a:prstGeom prst="rect">
            <a:avLst/>
          </a:prstGeom>
        </p:spPr>
      </p:pic>
      <p:pic>
        <p:nvPicPr>
          <p:cNvPr id="31" name="обезьяна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300599" y="3841528"/>
            <a:ext cx="487363" cy="487363"/>
          </a:xfrm>
          <a:prstGeom prst="rect">
            <a:avLst/>
          </a:prstGeom>
        </p:spPr>
      </p:pic>
      <p:pic>
        <p:nvPicPr>
          <p:cNvPr id="32" name="лев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300600" y="4446731"/>
            <a:ext cx="487363" cy="487363"/>
          </a:xfrm>
          <a:prstGeom prst="rect">
            <a:avLst/>
          </a:prstGeom>
        </p:spPr>
      </p:pic>
      <p:pic>
        <p:nvPicPr>
          <p:cNvPr id="33" name="слон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300601" y="5051934"/>
            <a:ext cx="487363" cy="487363"/>
          </a:xfrm>
          <a:prstGeom prst="rect">
            <a:avLst/>
          </a:prstGeom>
        </p:spPr>
      </p:pic>
      <p:pic>
        <p:nvPicPr>
          <p:cNvPr id="34" name="крокодил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300602" y="5657137"/>
            <a:ext cx="487363" cy="48736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568" y="3402523"/>
            <a:ext cx="1852735" cy="185273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9" y="5725280"/>
            <a:ext cx="1044881" cy="1018391"/>
          </a:xfrm>
          <a:prstGeom prst="rect">
            <a:avLst/>
          </a:prstGeom>
        </p:spPr>
      </p:pic>
      <p:grpSp>
        <p:nvGrpSpPr>
          <p:cNvPr id="40" name="Группа 39"/>
          <p:cNvGrpSpPr/>
          <p:nvPr/>
        </p:nvGrpSpPr>
        <p:grpSpPr>
          <a:xfrm>
            <a:off x="2369705" y="3359266"/>
            <a:ext cx="4364829" cy="2302072"/>
            <a:chOff x="2096607" y="3386356"/>
            <a:chExt cx="4364829" cy="2302072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5409" y="3934745"/>
              <a:ext cx="1723245" cy="1753683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6607" y="3386356"/>
              <a:ext cx="1723245" cy="1753683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8191" y="3420013"/>
              <a:ext cx="1723245" cy="17536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173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96296E-6 L 0.25391 -0.3083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95" y="-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07407E-6 L 0.4444 -0.3127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14" y="-1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28269 -0.3754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41" y="-1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0.29336 -0.3319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74" y="-1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-0.14297 -0.3046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48" y="-1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00994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78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2189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4925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1376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F1AAEC66-0318-4247-B578-DE27B1F7B134}"/>
</file>

<file path=customXml/itemProps2.xml><?xml version="1.0" encoding="utf-8"?>
<ds:datastoreItem xmlns:ds="http://schemas.openxmlformats.org/officeDocument/2006/customXml" ds:itemID="{7E60D140-886C-42AB-8FDA-9D17B32A05D0}"/>
</file>

<file path=customXml/itemProps3.xml><?xml version="1.0" encoding="utf-8"?>
<ds:datastoreItem xmlns:ds="http://schemas.openxmlformats.org/officeDocument/2006/customXml" ds:itemID="{E5D9B246-8CB4-4400-A83F-1FAECCA0D369}"/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0</Words>
  <Application>Microsoft Office PowerPoint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8</cp:revision>
  <dcterms:created xsi:type="dcterms:W3CDTF">2025-12-27T08:50:51Z</dcterms:created>
  <dcterms:modified xsi:type="dcterms:W3CDTF">2025-12-27T09:59:45Z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