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7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6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7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8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0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9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03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5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1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7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D1D-BCDF-4EC7-B3C3-25B44804755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9E24A-6910-479E-9EC1-70FAB0BF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2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image" Target="../media/image3.jp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.png"/><Relationship Id="rId10" Type="http://schemas.openxmlformats.org/officeDocument/2006/relationships/audio" Target="../media/media5.mp3"/><Relationship Id="rId19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056" y="4387237"/>
            <a:ext cx="2060405" cy="206040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34" y="759184"/>
            <a:ext cx="7896735" cy="4411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02" y="2988996"/>
            <a:ext cx="3534396" cy="3669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1" y="6167946"/>
            <a:ext cx="760125" cy="690054"/>
          </a:xfrm>
          <a:prstGeom prst="rect">
            <a:avLst/>
          </a:prstGeom>
        </p:spPr>
      </p:pic>
      <p:pic>
        <p:nvPicPr>
          <p:cNvPr id="7" name="гитара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741350" y="1593116"/>
            <a:ext cx="487363" cy="487363"/>
          </a:xfrm>
          <a:prstGeom prst="rect">
            <a:avLst/>
          </a:prstGeom>
        </p:spPr>
      </p:pic>
      <p:pic>
        <p:nvPicPr>
          <p:cNvPr id="9" name="нежность на рояле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741350" y="2278917"/>
            <a:ext cx="487363" cy="487363"/>
          </a:xfrm>
          <a:prstGeom prst="rect">
            <a:avLst/>
          </a:prstGeom>
        </p:spPr>
      </p:pic>
      <p:pic>
        <p:nvPicPr>
          <p:cNvPr id="19" name="барабанперезвон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741350" y="2964718"/>
            <a:ext cx="487363" cy="487363"/>
          </a:xfrm>
          <a:prstGeom prst="rect">
            <a:avLst/>
          </a:prstGeom>
        </p:spPr>
      </p:pic>
      <p:pic>
        <p:nvPicPr>
          <p:cNvPr id="22" name="буубен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741350" y="3650519"/>
            <a:ext cx="487363" cy="487363"/>
          </a:xfrm>
          <a:prstGeom prst="rect">
            <a:avLst/>
          </a:prstGeom>
        </p:spPr>
      </p:pic>
      <p:pic>
        <p:nvPicPr>
          <p:cNvPr id="23" name="акордеон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741349" y="4336320"/>
            <a:ext cx="487363" cy="487363"/>
          </a:xfrm>
          <a:prstGeom prst="rect">
            <a:avLst/>
          </a:prstGeom>
        </p:spPr>
      </p:pic>
      <p:pic>
        <p:nvPicPr>
          <p:cNvPr id="25" name="флейта 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741349" y="50221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6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71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01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85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84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538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77B6F80-E307-46E2-8126-293057F88450}"/>
</file>

<file path=customXml/itemProps2.xml><?xml version="1.0" encoding="utf-8"?>
<ds:datastoreItem xmlns:ds="http://schemas.openxmlformats.org/officeDocument/2006/customXml" ds:itemID="{0C807321-A65E-4875-A653-CEEBAF2A85EC}"/>
</file>

<file path=customXml/itemProps3.xml><?xml version="1.0" encoding="utf-8"?>
<ds:datastoreItem xmlns:ds="http://schemas.openxmlformats.org/officeDocument/2006/customXml" ds:itemID="{8F28D120-6833-4900-A9C1-84824227CB6D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2025-12-22T14:08:19Z</dcterms:created>
  <dcterms:modified xsi:type="dcterms:W3CDTF">2025-12-22T17:16:54Z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