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7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0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C9F8-6B39-4EFE-8C5D-0FD54E26E33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2440" y="3385039"/>
            <a:ext cx="2760784" cy="276078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12177" y="1774596"/>
            <a:ext cx="8352692" cy="2990835"/>
            <a:chOff x="712177" y="1774596"/>
            <a:chExt cx="8352692" cy="299083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12177" y="1774596"/>
              <a:ext cx="8352692" cy="29908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940777" y="2251914"/>
              <a:ext cx="2063315" cy="2258448"/>
              <a:chOff x="958362" y="2514599"/>
              <a:chExt cx="2063315" cy="225844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57" t="18077" r="3505" b="16154"/>
              <a:stretch/>
            </p:blipFill>
            <p:spPr>
              <a:xfrm flipH="1">
                <a:off x="958362" y="2514599"/>
                <a:ext cx="1983874" cy="16002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96162" y="4372937"/>
                <a:ext cx="1925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В(У)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596435" y="1856260"/>
              <a:ext cx="2593730" cy="2652567"/>
              <a:chOff x="3587643" y="2056315"/>
              <a:chExt cx="2593730" cy="265256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296" y="2056315"/>
                <a:ext cx="2391508" cy="239150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587643" y="4308772"/>
                <a:ext cx="2593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коробці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560144" y="1940870"/>
            <a:ext cx="2277781" cy="2567957"/>
            <a:chOff x="6560144" y="1940870"/>
            <a:chExt cx="2277781" cy="25679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сани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522470" y="1926731"/>
            <a:ext cx="2277781" cy="2567957"/>
            <a:chOff x="6560144" y="1940870"/>
            <a:chExt cx="2277781" cy="256795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посуд.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94771" y="2097352"/>
            <a:ext cx="2232164" cy="2411475"/>
            <a:chOff x="6605761" y="2097352"/>
            <a:chExt cx="2232164" cy="241147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927" y="2097352"/>
              <a:ext cx="1924369" cy="192244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синиця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89217" y="1937441"/>
            <a:ext cx="2277781" cy="2567957"/>
            <a:chOff x="6560144" y="1940870"/>
            <a:chExt cx="2277781" cy="25679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намисто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33785" y="2374061"/>
            <a:ext cx="2232164" cy="2130908"/>
            <a:chOff x="6605761" y="2377919"/>
            <a:chExt cx="2232164" cy="213090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581" y="2377919"/>
              <a:ext cx="1524983" cy="159153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апельсин.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2777" y="1887965"/>
            <a:ext cx="2232164" cy="2615834"/>
            <a:chOff x="6605761" y="1892993"/>
            <a:chExt cx="2232164" cy="26158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577" y="1892993"/>
              <a:ext cx="2180914" cy="22222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сумка.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484278" y="1982548"/>
            <a:ext cx="2232164" cy="2521466"/>
            <a:chOff x="6605761" y="1987361"/>
            <a:chExt cx="2232164" cy="252146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877" y="1987361"/>
              <a:ext cx="2106844" cy="21068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скриня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487106" y="2042083"/>
            <a:ext cx="2232164" cy="2452605"/>
            <a:chOff x="6622208" y="2230590"/>
            <a:chExt cx="2232164" cy="245260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864" y="2230590"/>
              <a:ext cx="1876852" cy="1876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22208" y="4283085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люстра.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27635" y="1962323"/>
            <a:ext cx="2232164" cy="2541584"/>
            <a:chOff x="6622208" y="2082566"/>
            <a:chExt cx="2232164" cy="25415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840" y="2082566"/>
              <a:ext cx="2080591" cy="20805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2208" y="4224040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" y="5455913"/>
            <a:ext cx="1040750" cy="10489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89" y="1533532"/>
            <a:ext cx="3301856" cy="34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0CB450-7A77-4CA1-ADBB-B35B303517D7}"/>
</file>

<file path=customXml/itemProps2.xml><?xml version="1.0" encoding="utf-8"?>
<ds:datastoreItem xmlns:ds="http://schemas.openxmlformats.org/officeDocument/2006/customXml" ds:itemID="{0E494795-9A65-4306-B528-4C0354B4FF64}"/>
</file>

<file path=customXml/itemProps3.xml><?xml version="1.0" encoding="utf-8"?>
<ds:datastoreItem xmlns:ds="http://schemas.openxmlformats.org/officeDocument/2006/customXml" ds:itemID="{866454BA-56DE-4C98-84C7-7A63B016AAA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2025-12-27T14:37:58Z</dcterms:created>
  <dcterms:modified xsi:type="dcterms:W3CDTF">2025-12-30T14:48:20Z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