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13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5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7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2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0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45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103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8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79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.jpg"/><Relationship Id="rId10" Type="http://schemas.openxmlformats.org/officeDocument/2006/relationships/audio" Target="../media/media5.mp3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1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24" y="1151791"/>
            <a:ext cx="8678701" cy="49183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вен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9398" y="3311480"/>
            <a:ext cx="487363" cy="487363"/>
          </a:xfrm>
          <a:prstGeom prst="rect">
            <a:avLst/>
          </a:prstGeom>
        </p:spPr>
      </p:pic>
      <p:pic>
        <p:nvPicPr>
          <p:cNvPr id="7" name="газет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82391" y="3939631"/>
            <a:ext cx="487363" cy="487363"/>
          </a:xfrm>
          <a:prstGeom prst="rect">
            <a:avLst/>
          </a:prstGeom>
        </p:spPr>
      </p:pic>
      <p:pic>
        <p:nvPicPr>
          <p:cNvPr id="8" name="моют посуду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05755" y="4567782"/>
            <a:ext cx="487363" cy="487363"/>
          </a:xfrm>
          <a:prstGeom prst="rect">
            <a:avLst/>
          </a:prstGeom>
        </p:spPr>
      </p:pic>
      <p:pic>
        <p:nvPicPr>
          <p:cNvPr id="9" name="ножници режут бумагу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05755" y="5195933"/>
            <a:ext cx="487363" cy="487363"/>
          </a:xfrm>
          <a:prstGeom prst="rect">
            <a:avLst/>
          </a:prstGeom>
        </p:spPr>
      </p:pic>
      <p:pic>
        <p:nvPicPr>
          <p:cNvPr id="10" name="работает швейная машин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05755" y="5826462"/>
            <a:ext cx="487363" cy="487363"/>
          </a:xfrm>
          <a:prstGeom prst="rect">
            <a:avLst/>
          </a:prstGeom>
        </p:spPr>
      </p:pic>
      <p:pic>
        <p:nvPicPr>
          <p:cNvPr id="11" name="электробритв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1358" y="2680951"/>
            <a:ext cx="487363" cy="4873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" y="3646044"/>
            <a:ext cx="1966420" cy="19664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61" y="3893305"/>
            <a:ext cx="2180493" cy="22637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9" y="429858"/>
            <a:ext cx="887720" cy="80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3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6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98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3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B34484B-B872-4D1B-9ECC-99743D92834F}"/>
</file>

<file path=customXml/itemProps2.xml><?xml version="1.0" encoding="utf-8"?>
<ds:datastoreItem xmlns:ds="http://schemas.openxmlformats.org/officeDocument/2006/customXml" ds:itemID="{DEC2C415-EC4C-46C9-B342-8874B6860723}"/>
</file>

<file path=customXml/itemProps3.xml><?xml version="1.0" encoding="utf-8"?>
<ds:datastoreItem xmlns:ds="http://schemas.openxmlformats.org/officeDocument/2006/customXml" ds:itemID="{90A3C6C9-717F-4BD0-85A5-F5A7A0160A9B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2025-12-22T13:21:03Z</dcterms:created>
  <dcterms:modified xsi:type="dcterms:W3CDTF">2025-12-27T10:29:04Z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