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8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8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1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9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1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85122" y="300106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85122" y="2486126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29" y="2261820"/>
            <a:ext cx="2277411" cy="227741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585122" y="4680124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97" y="4772487"/>
            <a:ext cx="1644073" cy="16440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651" y="2407957"/>
            <a:ext cx="2209798" cy="22097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" y="21055"/>
            <a:ext cx="1541201" cy="1333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94" y="4586795"/>
            <a:ext cx="1867472" cy="1867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8" y="325184"/>
            <a:ext cx="1716122" cy="1651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65" y="3668000"/>
            <a:ext cx="2295474" cy="2208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99" y="239285"/>
            <a:ext cx="1889621" cy="18896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3" y="537139"/>
            <a:ext cx="1354733" cy="1354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3" y="2769741"/>
            <a:ext cx="1354733" cy="13547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3" y="4928754"/>
            <a:ext cx="1354733" cy="13547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6" y="245938"/>
            <a:ext cx="1809946" cy="18099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83" y="2454743"/>
            <a:ext cx="1886011" cy="1886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90" y="4533677"/>
            <a:ext cx="2055884" cy="20558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1" y="403847"/>
            <a:ext cx="1560496" cy="15604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0" y="2547948"/>
            <a:ext cx="1718457" cy="17184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4" y="4266405"/>
            <a:ext cx="2497872" cy="2497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3" y="58712"/>
            <a:ext cx="7348174" cy="67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7BC9BB-A44E-4C79-93BB-5F1FCD1F1E84}"/>
</file>

<file path=customXml/itemProps2.xml><?xml version="1.0" encoding="utf-8"?>
<ds:datastoreItem xmlns:ds="http://schemas.openxmlformats.org/officeDocument/2006/customXml" ds:itemID="{7B9C9390-AB20-4874-833F-F3A53A43C3D7}"/>
</file>

<file path=customXml/itemProps3.xml><?xml version="1.0" encoding="utf-8"?>
<ds:datastoreItem xmlns:ds="http://schemas.openxmlformats.org/officeDocument/2006/customXml" ds:itemID="{0082B953-1E70-4DB1-92E6-C42030E2B9BB}"/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9</cp:revision>
  <dcterms:created xsi:type="dcterms:W3CDTF">2025-12-26T12:32:42Z</dcterms:created>
  <dcterms:modified xsi:type="dcterms:W3CDTF">2025-12-30T11:24:45Z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