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AB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7436-C2E1-4E7E-8347-877693EC639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48B2-7403-4FF3-B4D5-731E402A7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280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7436-C2E1-4E7E-8347-877693EC639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48B2-7403-4FF3-B4D5-731E402A7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844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7436-C2E1-4E7E-8347-877693EC639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48B2-7403-4FF3-B4D5-731E402A7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037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7436-C2E1-4E7E-8347-877693EC639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48B2-7403-4FF3-B4D5-731E402A7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059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7436-C2E1-4E7E-8347-877693EC639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48B2-7403-4FF3-B4D5-731E402A7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215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7436-C2E1-4E7E-8347-877693EC639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48B2-7403-4FF3-B4D5-731E402A7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188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7436-C2E1-4E7E-8347-877693EC639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48B2-7403-4FF3-B4D5-731E402A7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659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7436-C2E1-4E7E-8347-877693EC639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48B2-7403-4FF3-B4D5-731E402A7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016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7436-C2E1-4E7E-8347-877693EC639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48B2-7403-4FF3-B4D5-731E402A7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433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7436-C2E1-4E7E-8347-877693EC639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48B2-7403-4FF3-B4D5-731E402A7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881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7436-C2E1-4E7E-8347-877693EC639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48B2-7403-4FF3-B4D5-731E402A7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496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87436-C2E1-4E7E-8347-877693EC639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848B2-7403-4FF3-B4D5-731E402A7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211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2.wdp"/><Relationship Id="rId17" Type="http://schemas.microsoft.com/office/2007/relationships/hdphoto" Target="../media/hdphoto3.wdp"/><Relationship Id="rId2" Type="http://schemas.openxmlformats.org/officeDocument/2006/relationships/image" Target="../media/image1.jpg"/><Relationship Id="rId16" Type="http://schemas.openxmlformats.org/officeDocument/2006/relationships/image" Target="../media/image13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microsoft.com/office/2007/relationships/hdphoto" Target="../media/hdphoto1.wdp"/><Relationship Id="rId19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679465" y="1616069"/>
            <a:ext cx="7497381" cy="3068515"/>
            <a:chOff x="720970" y="1626577"/>
            <a:chExt cx="7497381" cy="3068515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720970" y="1626577"/>
              <a:ext cx="7497381" cy="306851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1063869" y="1831810"/>
              <a:ext cx="1811216" cy="2658047"/>
              <a:chOff x="940777" y="1824946"/>
              <a:chExt cx="1811216" cy="2658047"/>
            </a:xfrm>
          </p:grpSpPr>
          <p:pic>
            <p:nvPicPr>
              <p:cNvPr id="3" name="Рисунок 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419" t="8718" r="11069" b="6026"/>
              <a:stretch/>
            </p:blipFill>
            <p:spPr>
              <a:xfrm>
                <a:off x="1169378" y="1824946"/>
                <a:ext cx="1582615" cy="2059568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940777" y="4082883"/>
                <a:ext cx="15914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Під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" name="Группа 7"/>
            <p:cNvGrpSpPr/>
            <p:nvPr/>
          </p:nvGrpSpPr>
          <p:grpSpPr>
            <a:xfrm>
              <a:off x="3361593" y="1797884"/>
              <a:ext cx="2291863" cy="2684505"/>
              <a:chOff x="3361593" y="1797884"/>
              <a:chExt cx="2291863" cy="2684505"/>
            </a:xfrm>
          </p:grpSpPr>
          <p:pic>
            <p:nvPicPr>
              <p:cNvPr id="6" name="Рисунок 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61593" y="1797884"/>
                <a:ext cx="2291863" cy="2291863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3641481" y="4082279"/>
                <a:ext cx="17320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дубом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2" name="Группа 11"/>
          <p:cNvGrpSpPr/>
          <p:nvPr/>
        </p:nvGrpSpPr>
        <p:grpSpPr>
          <a:xfrm>
            <a:off x="5913976" y="1918019"/>
            <a:ext cx="2052658" cy="2553862"/>
            <a:chOff x="6278789" y="1928527"/>
            <a:chExt cx="2052658" cy="2553862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8789" y="1928527"/>
              <a:ext cx="2015290" cy="202462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323868" y="4082279"/>
              <a:ext cx="20075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дідусь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5766941" y="1867992"/>
            <a:ext cx="2054233" cy="2603622"/>
            <a:chOff x="6278789" y="1933192"/>
            <a:chExt cx="2054233" cy="2603622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8789" y="1933192"/>
              <a:ext cx="2015290" cy="2015290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6325443" y="4136704"/>
              <a:ext cx="20075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будка.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5907887" y="2055551"/>
            <a:ext cx="2007579" cy="2410349"/>
            <a:chOff x="6323868" y="2072040"/>
            <a:chExt cx="2007579" cy="2410349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8771" y="2072040"/>
              <a:ext cx="1638664" cy="1643465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6323868" y="4082279"/>
              <a:ext cx="20075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лисиця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5782908" y="2095236"/>
            <a:ext cx="2248607" cy="2361567"/>
            <a:chOff x="6132110" y="2120822"/>
            <a:chExt cx="2248607" cy="2361567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32110" y="2120822"/>
              <a:ext cx="2248607" cy="1499070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6323868" y="4082279"/>
              <a:ext cx="20075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жаби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5724468" y="1702576"/>
            <a:ext cx="2355927" cy="2776773"/>
            <a:chOff x="6100988" y="1705616"/>
            <a:chExt cx="2355927" cy="2776773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BFAFB"/>
                </a:clrFrom>
                <a:clrTo>
                  <a:srgbClr val="FBFAFB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0988" y="1705616"/>
              <a:ext cx="2355927" cy="2355927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6323868" y="4082279"/>
              <a:ext cx="20075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кішка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898365" y="2026774"/>
            <a:ext cx="2007579" cy="2423659"/>
            <a:chOff x="6323868" y="2058730"/>
            <a:chExt cx="2007579" cy="2423659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16400" y1="20933" x2="21200" y2="20000"/>
                          <a14:foregroundMark x1="23867" y1="20533" x2="30400" y2="24400"/>
                          <a14:foregroundMark x1="24267" y1="20933" x2="10800" y2="24000"/>
                          <a14:foregroundMark x1="9867" y1="24800" x2="7733" y2="305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4981" y="2058730"/>
              <a:ext cx="1582725" cy="1582725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323868" y="4082279"/>
              <a:ext cx="20075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мя'ч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781029" y="1920318"/>
            <a:ext cx="2052658" cy="2549197"/>
            <a:chOff x="6278789" y="1933192"/>
            <a:chExt cx="2052658" cy="2549197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8789" y="1933192"/>
              <a:ext cx="2015290" cy="201529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323868" y="4082279"/>
              <a:ext cx="20075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гойдалка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808975" y="1926973"/>
            <a:ext cx="2052658" cy="2549197"/>
            <a:chOff x="6278789" y="1933192"/>
            <a:chExt cx="2052658" cy="2549197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8789" y="1933192"/>
              <a:ext cx="2015290" cy="201529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323868" y="4082279"/>
              <a:ext cx="20075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змія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5773985" y="2011603"/>
            <a:ext cx="2085269" cy="2458824"/>
            <a:chOff x="6246178" y="2023565"/>
            <a:chExt cx="2085269" cy="2458824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6178" y="2023565"/>
              <a:ext cx="2015290" cy="201529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323868" y="4082279"/>
              <a:ext cx="20075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клумба.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5631643" y="2100071"/>
            <a:ext cx="2334481" cy="2348739"/>
            <a:chOff x="8959261" y="1831412"/>
            <a:chExt cx="2334481" cy="2348739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4785" b="99805" l="1823" r="96094">
                          <a14:foregroundMark x1="38216" y1="65332" x2="37370" y2="59180"/>
                          <a14:backgroundMark x1="5599" y1="28223" x2="12370" y2="49414"/>
                          <a14:backgroundMark x1="11068" y1="27441" x2="8464" y2="27246"/>
                          <a14:backgroundMark x1="11068" y1="26563" x2="16081" y2="31055"/>
                          <a14:backgroundMark x1="18620" y1="35156" x2="19466" y2="46777"/>
                          <a14:backgroundMark x1="17839" y1="33496" x2="16471" y2="30469"/>
                          <a14:backgroundMark x1="9375" y1="28809" x2="1367" y2="30078"/>
                          <a14:backgroundMark x1="2995" y1="29883" x2="3125" y2="34180"/>
                          <a14:backgroundMark x1="2344" y1="30078" x2="2604" y2="36230"/>
                          <a14:backgroundMark x1="2604" y1="33984" x2="18620" y2="53125"/>
                          <a14:backgroundMark x1="20573" y1="55762" x2="18099" y2="42480"/>
                          <a14:backgroundMark x1="21224" y1="46191" x2="20964" y2="54980"/>
                          <a14:backgroundMark x1="20833" y1="55762" x2="13607" y2="59668"/>
                          <a14:backgroundMark x1="14844" y1="59668" x2="20833" y2="64551"/>
                          <a14:backgroundMark x1="22070" y1="66504" x2="21224" y2="61816"/>
                          <a14:backgroundMark x1="21354" y1="65137" x2="19987" y2="69629"/>
                          <a14:backgroundMark x1="19857" y1="69824" x2="14193" y2="68945"/>
                          <a14:backgroundMark x1="14974" y1="68750" x2="16862" y2="77930"/>
                          <a14:backgroundMark x1="16471" y1="78125" x2="14583" y2="79785"/>
                          <a14:backgroundMark x1="14453" y1="80566" x2="12109" y2="73047"/>
                          <a14:backgroundMark x1="11849" y1="71680" x2="8203" y2="64258"/>
                          <a14:backgroundMark x1="7227" y1="60840" x2="4948" y2="56348"/>
                          <a14:backgroundMark x1="2604" y1="64551" x2="1497" y2="67188"/>
                          <a14:backgroundMark x1="4102" y1="82617" x2="6120" y2="78320"/>
                          <a14:backgroundMark x1="8464" y1="79590" x2="9831" y2="80371"/>
                          <a14:backgroundMark x1="8073" y1="80859" x2="7227" y2="82617"/>
                          <a14:backgroundMark x1="6120" y1="83301" x2="4232" y2="84473"/>
                          <a14:backgroundMark x1="3841" y1="85059" x2="2214" y2="85254"/>
                          <a14:backgroundMark x1="2474" y1="86523" x2="2214" y2="85742"/>
                          <a14:backgroundMark x1="13346" y1="27051" x2="16081" y2="29688"/>
                          <a14:backgroundMark x1="16862" y1="30469" x2="19206" y2="34375"/>
                          <a14:backgroundMark x1="3711" y1="71484" x2="3125" y2="66992"/>
                          <a14:backgroundMark x1="4102" y1="88965" x2="6445" y2="90820"/>
                          <a14:backgroundMark x1="7747" y1="91797" x2="21224" y2="94824"/>
                          <a14:backgroundMark x1="23698" y1="95508" x2="38607" y2="95508"/>
                          <a14:backgroundMark x1="43620" y1="96484" x2="56120" y2="95703"/>
                          <a14:backgroundMark x1="60091" y1="96094" x2="80469" y2="92871"/>
                          <a14:backgroundMark x1="83594" y1="91602" x2="87240" y2="88770"/>
                          <a14:backgroundMark x1="87630" y1="87695" x2="87370" y2="85742"/>
                          <a14:backgroundMark x1="86719" y1="85059" x2="80599" y2="82813"/>
                          <a14:backgroundMark x1="80013" y1="82813" x2="78125" y2="82813"/>
                          <a14:backgroundMark x1="5208" y1="75293" x2="2083" y2="68945"/>
                          <a14:backgroundMark x1="17578" y1="21973" x2="18945" y2="21680"/>
                          <a14:backgroundMark x1="19466" y1="21973" x2="20833" y2="22754"/>
                          <a14:backgroundMark x1="21224" y1="23535" x2="21875" y2="25586"/>
                          <a14:backgroundMark x1="22331" y1="18652" x2="22461" y2="16211"/>
                          <a14:backgroundMark x1="22461" y1="13965" x2="22852" y2="12988"/>
                          <a14:backgroundMark x1="23828" y1="12305" x2="25586" y2="12305"/>
                          <a14:backgroundMark x1="27344" y1="12109" x2="28971" y2="10742"/>
                          <a14:backgroundMark x1="30208" y1="10059" x2="32878" y2="9863"/>
                          <a14:backgroundMark x1="34701" y1="10352" x2="37630" y2="11133"/>
                          <a14:backgroundMark x1="39128" y1="11719" x2="40951" y2="15039"/>
                          <a14:backgroundMark x1="41732" y1="16797" x2="42253" y2="20898"/>
                          <a14:backgroundMark x1="42578" y1="23535" x2="41081" y2="30078"/>
                          <a14:backgroundMark x1="40104" y1="33301" x2="40104" y2="33301"/>
                          <a14:backgroundMark x1="20833" y1="34961" x2="25456" y2="44531"/>
                          <a14:backgroundMark x1="25456" y1="45996" x2="24609" y2="54297"/>
                          <a14:backgroundMark x1="24870" y1="54980" x2="24219" y2="62891"/>
                          <a14:backgroundMark x1="24219" y1="64258" x2="24870" y2="66797"/>
                          <a14:backgroundMark x1="24609" y1="67969" x2="22591" y2="72852"/>
                          <a14:backgroundMark x1="22331" y1="73242" x2="22591" y2="76953"/>
                          <a14:backgroundMark x1="23828" y1="76758" x2="26107" y2="79004"/>
                          <a14:backgroundMark x1="26107" y1="79590" x2="21484" y2="79980"/>
                          <a14:backgroundMark x1="20833" y1="80371" x2="16471" y2="81250"/>
                          <a14:backgroundMark x1="10221" y1="76367" x2="2474" y2="44531"/>
                          <a14:backgroundMark x1="31966" y1="62109" x2="34115" y2="66797"/>
                          <a14:backgroundMark x1="31576" y1="65723" x2="28255" y2="70410"/>
                          <a14:backgroundMark x1="28255" y1="71875" x2="27865" y2="75879"/>
                          <a14:backgroundMark x1="34831" y1="65332" x2="34961" y2="69824"/>
                          <a14:backgroundMark x1="34505" y1="73242" x2="34961" y2="75293"/>
                          <a14:backgroundMark x1="35482" y1="76367" x2="39128" y2="77539"/>
                          <a14:backgroundMark x1="41081" y1="76563" x2="41211" y2="73047"/>
                          <a14:backgroundMark x1="40495" y1="70020" x2="40365" y2="63867"/>
                          <a14:backgroundMark x1="40234" y1="61426" x2="39453" y2="56934"/>
                          <a14:backgroundMark x1="38737" y1="53906" x2="38346" y2="49219"/>
                          <a14:backgroundMark x1="38346" y1="46387" x2="39974" y2="41895"/>
                          <a14:backgroundMark x1="42122" y1="39648" x2="45247" y2="34180"/>
                          <a14:backgroundMark x1="45833" y1="31934" x2="46745" y2="29492"/>
                          <a14:backgroundMark x1="47982" y1="26172" x2="48503" y2="22559"/>
                          <a14:backgroundMark x1="47982" y1="22168" x2="44857" y2="21973"/>
                          <a14:backgroundMark x1="47331" y1="24609" x2="48372" y2="34180"/>
                          <a14:backgroundMark x1="49609" y1="32910" x2="49740" y2="31543"/>
                          <a14:backgroundMark x1="50456" y1="30469" x2="49740" y2="38867"/>
                          <a14:backgroundMark x1="49089" y1="42480" x2="49089" y2="40430"/>
                          <a14:backgroundMark x1="49609" y1="45117" x2="49479" y2="44531"/>
                          <a14:backgroundMark x1="43490" y1="41504" x2="47461" y2="52441"/>
                          <a14:backgroundMark x1="48828" y1="55176" x2="52474" y2="60059"/>
                          <a14:backgroundMark x1="52344" y1="62109" x2="50000" y2="67578"/>
                          <a14:backgroundMark x1="48633" y1="67773" x2="46354" y2="68555"/>
                          <a14:backgroundMark x1="45964" y1="70605" x2="45964" y2="75488"/>
                          <a14:backgroundMark x1="46224" y1="75879" x2="49740" y2="76758"/>
                          <a14:backgroundMark x1="51107" y1="75488" x2="51953" y2="73047"/>
                          <a14:backgroundMark x1="51758" y1="74902" x2="52214" y2="78613"/>
                          <a14:backgroundMark x1="51628" y1="78809" x2="28125" y2="79395"/>
                          <a14:backgroundMark x1="56706" y1="78809" x2="65234" y2="79980"/>
                          <a14:backgroundMark x1="65755" y1="80176" x2="67122" y2="81055"/>
                          <a14:backgroundMark x1="71224" y1="81250" x2="72982" y2="81250"/>
                          <a14:backgroundMark x1="74479" y1="79004" x2="74609" y2="76563"/>
                          <a14:backgroundMark x1="74479" y1="75684" x2="73633" y2="72656"/>
                          <a14:backgroundMark x1="73372" y1="70605" x2="74219" y2="67383"/>
                          <a14:backgroundMark x1="74609" y1="65332" x2="74609" y2="64258"/>
                          <a14:backgroundMark x1="73958" y1="64063" x2="68099" y2="61230"/>
                          <a14:backgroundMark x1="66992" y1="59180" x2="66862" y2="55762"/>
                          <a14:backgroundMark x1="67122" y1="53906" x2="68620" y2="52441"/>
                          <a14:backgroundMark x1="70117" y1="52246" x2="72461" y2="54492"/>
                          <a14:backgroundMark x1="72721" y1="55566" x2="72721" y2="56348"/>
                          <a14:backgroundMark x1="73763" y1="53711" x2="74609" y2="51660"/>
                          <a14:backgroundMark x1="74609" y1="50684" x2="72721" y2="46191"/>
                          <a14:backgroundMark x1="71875" y1="44336" x2="71224" y2="37793"/>
                          <a14:backgroundMark x1="72005" y1="33984" x2="73763" y2="27832"/>
                          <a14:backgroundMark x1="74089" y1="25000" x2="74740" y2="22949"/>
                          <a14:backgroundMark x1="75846" y1="21680" x2="79753" y2="21094"/>
                          <a14:backgroundMark x1="80859" y1="21289" x2="84766" y2="23145"/>
                          <a14:backgroundMark x1="86719" y1="23926" x2="88867" y2="27637"/>
                          <a14:backgroundMark x1="89388" y1="28613" x2="90234" y2="34180"/>
                          <a14:backgroundMark x1="90365" y1="35938" x2="89258" y2="43164"/>
                          <a14:backgroundMark x1="89128" y1="45313" x2="87370" y2="51465"/>
                          <a14:backgroundMark x1="85742" y1="50684" x2="84635" y2="50684"/>
                          <a14:backgroundMark x1="84766" y1="50684" x2="88477" y2="57129"/>
                          <a14:backgroundMark x1="89128" y1="59180" x2="90365" y2="66504"/>
                          <a14:backgroundMark x1="90755" y1="67383" x2="90104" y2="71875"/>
                          <a14:backgroundMark x1="88867" y1="71875" x2="86719" y2="71875"/>
                          <a14:backgroundMark x1="86133" y1="71191" x2="85612" y2="65332"/>
                          <a14:backgroundMark x1="85352" y1="62891" x2="84766" y2="60059"/>
                          <a14:backgroundMark x1="86263" y1="74512" x2="90365" y2="74121"/>
                          <a14:backgroundMark x1="91602" y1="75879" x2="92513" y2="82422"/>
                          <a14:backgroundMark x1="91992" y1="84277" x2="89714" y2="85742"/>
                          <a14:backgroundMark x1="89388" y1="85254" x2="88346" y2="81641"/>
                          <a14:backgroundMark x1="82487" y1="81250" x2="81966" y2="79004"/>
                          <a14:backgroundMark x1="70833" y1="81836" x2="69987" y2="74902"/>
                          <a14:backgroundMark x1="69206" y1="72656" x2="66862" y2="71680"/>
                          <a14:backgroundMark x1="65365" y1="71484" x2="63867" y2="69238"/>
                          <a14:backgroundMark x1="63737" y1="67969" x2="63477" y2="63867"/>
                          <a14:backgroundMark x1="62370" y1="60254" x2="61589" y2="57813"/>
                          <a14:backgroundMark x1="60612" y1="55371" x2="60482" y2="54102"/>
                          <a14:backgroundMark x1="63477" y1="57617" x2="64583" y2="57617"/>
                          <a14:backgroundMark x1="64844" y1="53711" x2="65755" y2="50000"/>
                          <a14:backgroundMark x1="66732" y1="44727" x2="66862" y2="39648"/>
                          <a14:backgroundMark x1="67253" y1="38184" x2="66992" y2="36230"/>
                          <a14:backgroundMark x1="70833" y1="28613" x2="69596" y2="25977"/>
                          <a14:backgroundMark x1="68880" y1="24414" x2="66081" y2="24121"/>
                          <a14:backgroundMark x1="63997" y1="24121" x2="61589" y2="26563"/>
                          <a14:backgroundMark x1="60482" y1="27246" x2="62630" y2="20898"/>
                          <a14:backgroundMark x1="61849" y1="16797" x2="60612" y2="12988"/>
                          <a14:backgroundMark x1="59245" y1="10547" x2="55859" y2="9668"/>
                          <a14:backgroundMark x1="54232" y1="9277" x2="51367" y2="10742"/>
                          <a14:backgroundMark x1="50326" y1="11719" x2="47201" y2="18066"/>
                          <a14:backgroundMark x1="17122" y1="87891" x2="14323" y2="878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4" b="7865"/>
            <a:stretch/>
          </p:blipFill>
          <p:spPr>
            <a:xfrm>
              <a:off x="8959261" y="1831412"/>
              <a:ext cx="2334481" cy="148476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9122711" y="3780041"/>
              <a:ext cx="20075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діти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Овал 39"/>
            <p:cNvSpPr/>
            <p:nvPr/>
          </p:nvSpPr>
          <p:spPr>
            <a:xfrm rot="21380507">
              <a:off x="9015426" y="3109275"/>
              <a:ext cx="969285" cy="191034"/>
            </a:xfrm>
            <a:prstGeom prst="ellipse">
              <a:avLst/>
            </a:prstGeom>
            <a:solidFill>
              <a:srgbClr val="74AB36"/>
            </a:solidFill>
            <a:ln>
              <a:solidFill>
                <a:srgbClr val="74AB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2" name="Рисунок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869" y="3276111"/>
            <a:ext cx="3179803" cy="3179803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51" y="5566895"/>
            <a:ext cx="1011745" cy="101174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381" y="1897563"/>
            <a:ext cx="4183946" cy="425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3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6C895D1-97B9-4971-9A55-58E1451D7BC3}"/>
</file>

<file path=customXml/itemProps2.xml><?xml version="1.0" encoding="utf-8"?>
<ds:datastoreItem xmlns:ds="http://schemas.openxmlformats.org/officeDocument/2006/customXml" ds:itemID="{7AD5544F-22DD-4E0F-80EF-8B50F03C9716}"/>
</file>

<file path=customXml/itemProps3.xml><?xml version="1.0" encoding="utf-8"?>
<ds:datastoreItem xmlns:ds="http://schemas.openxmlformats.org/officeDocument/2006/customXml" ds:itemID="{75DAE632-8B03-4CAF-9EBC-4CB2D8A3518B}"/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22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2025-12-27T15:19:25Z</dcterms:created>
  <dcterms:modified xsi:type="dcterms:W3CDTF">2025-12-30T10:53:13Z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