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47" d="100"/>
          <a:sy n="47" d="100"/>
        </p:scale>
        <p:origin x="1896" y="1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6EA20-99FC-4722-B7B9-E45B064E4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12C8B-1B96-406B-BE45-5FC4670E9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E342E4-6EA7-4C80-8D6B-19F19FDA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2EA71E-D7B3-4B1E-9B75-4D9E5BFD2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2ADC93-D863-4CA9-BB54-CD7DF584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942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2021C-7500-4E14-B486-A8952DC4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0A952C-DA57-4D5D-A0C1-FE4418FD1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15882B-EBDF-4168-8A66-22FB8A60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985612-9142-4874-807B-34843D4C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16BB1B-B7B8-4A39-902D-135EBD35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855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08BC15A-F653-48DE-8032-3BBECE7B0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BCC94-79B2-4C2E-9B28-C6C53EA52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F05BD9-528E-4357-963B-8453197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8134C4-6295-426E-8407-ED597430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FBDC18-3C9D-499D-B97D-CFDC1B7C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01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07CD-64BC-4721-9094-4169F760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8D7FEA-6C9A-4E15-808E-733F62239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4B1C57-32C6-4D62-8C44-7CA9460B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A39D56-6A8E-4A0E-B365-E00D4A12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074B20-936A-45D7-9D8D-0D1B98DD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49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2E5ED-D4A2-46C2-B5C9-0B2402BB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32E50F8-18FA-430C-B1E3-85BDB847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2E210B-BEB1-4812-B186-A72CEC89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A68DE2-418B-425F-9508-92BADEEF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B5CE51-A30A-4D99-BA37-7358CBEB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90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F805D-FFAA-4573-9FB1-95A3C242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300CB3-624C-4E5D-A426-0799F8393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F14E71-0DA8-4C9E-8D7A-99AE97C7B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427D04-1EED-4067-A55D-CD321552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486B4F-C615-47FA-907D-0D6336FA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0D5E16-74D3-4F99-9A83-6C6C8DDF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1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1E598-D92C-44DF-99A4-E2277B5E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BBC978-8681-4473-9903-43F3118F7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1A03D5-77DD-42BC-AE2F-59AFE59CB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DCE1D-3FFC-4DDA-8FA5-64ABA87EB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93B28DC-60B0-4262-A2A8-C825BCE01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DB583D4-192C-400D-A87C-4176DF68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5C882D2-48AA-4D3B-8DDA-C435065A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19A5DDC-850C-4BEE-9239-E78F5BF6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927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7E717-AC52-4BD1-B264-0F5ACD37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C770A41-5B1E-4895-AD15-5328FD52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B2FFC65-5678-484D-A102-2E71CA20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CB545A-B512-4D98-AC54-B7A694BE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31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ADDC4E-1901-4904-92E0-28163ECD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A3B757-A010-458A-BAD9-281B61EE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4B210F-A1F8-469A-BE03-40BE7FEC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148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B551A-3930-4EDF-887C-AB4A7699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7DC3600-160A-49B1-B978-4AFFF8F93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D84282-BE29-4232-9482-87143D80C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FEACF50-3FBD-4C46-BB16-18939F7B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0DE0D55-CE96-4458-9C00-D653CF8B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2B3A89-289E-4D6C-9D31-896C9DE0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03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E4CAC-F8B6-43C0-97B2-2D19F8E9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64F8F4D-AA51-4DFA-8F1C-BEF929E81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C08C5F-DCC5-40D7-9056-CD09F95C5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5E5B55-3C1A-4140-BBAD-BAE4B080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F494DC8-A720-40D2-9E28-9DB6150F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31DD3FD-6C7C-4173-B9C1-104CDE18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08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2F9D043-255A-41F4-9A89-182447B7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ECBF86-2250-4D5A-8960-F3367DDAD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CCE631-6F40-474A-8EEF-20C779CE8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4F13E-13D9-473A-B562-ECDB3D66FC55}" type="datetimeFigureOut">
              <a:rPr lang="uk-UA" smtClean="0"/>
              <a:t>30.12.2025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F17680-2608-477B-881A-309F2078F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227122-8485-4E41-AD57-5057BAE72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969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F389E58-E60F-4452-A210-C0117C27F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 descr="Створене зображення">
            <a:extLst>
              <a:ext uri="{FF2B5EF4-FFF2-40B4-BE49-F238E27FC236}">
                <a16:creationId xmlns:a16="http://schemas.microsoft.com/office/drawing/2014/main" id="{A0B7A9ED-5785-4B63-B6B5-069C06F27C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5CE308-E91A-4D66-8368-27D4AA64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1830">
            <a:off x="5972629" y="595084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ЖИРАФуглы 6">
            <a:extLst>
              <a:ext uri="{FF2B5EF4-FFF2-40B4-BE49-F238E27FC236}">
                <a16:creationId xmlns:a16="http://schemas.microsoft.com/office/drawing/2014/main" id="{AC3EA900-6370-434F-98C4-D95E6B5F12C6}"/>
              </a:ext>
            </a:extLst>
          </p:cNvPr>
          <p:cNvSpPr/>
          <p:nvPr/>
        </p:nvSpPr>
        <p:spPr>
          <a:xfrm>
            <a:off x="314670" y="836709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ЛИСТЬЯ">
            <a:extLst>
              <a:ext uri="{FF2B5EF4-FFF2-40B4-BE49-F238E27FC236}">
                <a16:creationId xmlns:a16="http://schemas.microsoft.com/office/drawing/2014/main" id="{A4985558-9034-48F9-8027-FE6B3CDDC7D8}"/>
              </a:ext>
            </a:extLst>
          </p:cNvPr>
          <p:cNvSpPr/>
          <p:nvPr/>
        </p:nvSpPr>
        <p:spPr>
          <a:xfrm>
            <a:off x="675387" y="2335168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ЛИСТЯ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ЖЕЛТЫЙ">
            <a:extLst>
              <a:ext uri="{FF2B5EF4-FFF2-40B4-BE49-F238E27FC236}">
                <a16:creationId xmlns:a16="http://schemas.microsoft.com/office/drawing/2014/main" id="{CBC87B18-B0D4-45BC-9670-7B671ECF795E}"/>
              </a:ext>
            </a:extLst>
          </p:cNvPr>
          <p:cNvSpPr/>
          <p:nvPr/>
        </p:nvSpPr>
        <p:spPr>
          <a:xfrm>
            <a:off x="2974836" y="1645734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ЖОВТИЙ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ЖУЕТ">
            <a:extLst>
              <a:ext uri="{FF2B5EF4-FFF2-40B4-BE49-F238E27FC236}">
                <a16:creationId xmlns:a16="http://schemas.microsoft.com/office/drawing/2014/main" id="{DB06E536-132F-4DD0-9005-87514BA3E560}"/>
              </a:ext>
            </a:extLst>
          </p:cNvPr>
          <p:cNvSpPr/>
          <p:nvPr/>
        </p:nvSpPr>
        <p:spPr>
          <a:xfrm>
            <a:off x="3448216" y="2909166"/>
            <a:ext cx="1519601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ЖУЄ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270A60-BB32-4554-B025-FB481A9BD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013551" y="604663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ЖИРАФуглы 6">
            <a:extLst>
              <a:ext uri="{FF2B5EF4-FFF2-40B4-BE49-F238E27FC236}">
                <a16:creationId xmlns:a16="http://schemas.microsoft.com/office/drawing/2014/main" id="{A481BE73-4C81-4BFA-9A04-F317A110AE27}"/>
              </a:ext>
            </a:extLst>
          </p:cNvPr>
          <p:cNvSpPr/>
          <p:nvPr/>
        </p:nvSpPr>
        <p:spPr>
          <a:xfrm>
            <a:off x="1304220" y="816287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ЖОЛУДЯ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ЛИСТЬЯ">
            <a:extLst>
              <a:ext uri="{FF2B5EF4-FFF2-40B4-BE49-F238E27FC236}">
                <a16:creationId xmlns:a16="http://schemas.microsoft.com/office/drawing/2014/main" id="{2CB52877-9613-429E-AC19-6CC5B6675CCC}"/>
              </a:ext>
            </a:extLst>
          </p:cNvPr>
          <p:cNvSpPr/>
          <p:nvPr/>
        </p:nvSpPr>
        <p:spPr>
          <a:xfrm>
            <a:off x="788308" y="2335167"/>
            <a:ext cx="1538349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ЖУК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6" name="ЖЕЛТЫЙ">
            <a:extLst>
              <a:ext uri="{FF2B5EF4-FFF2-40B4-BE49-F238E27FC236}">
                <a16:creationId xmlns:a16="http://schemas.microsoft.com/office/drawing/2014/main" id="{CD321609-8923-4B09-8123-53676749CACF}"/>
              </a:ext>
            </a:extLst>
          </p:cNvPr>
          <p:cNvSpPr/>
          <p:nvPr/>
        </p:nvSpPr>
        <p:spPr>
          <a:xfrm>
            <a:off x="3087758" y="1645734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БІЛЯ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7" name="ЖУЕТ">
            <a:extLst>
              <a:ext uri="{FF2B5EF4-FFF2-40B4-BE49-F238E27FC236}">
                <a16:creationId xmlns:a16="http://schemas.microsoft.com/office/drawing/2014/main" id="{3910E556-3277-44EA-A191-89F05079DFEA}"/>
              </a:ext>
            </a:extLst>
          </p:cNvPr>
          <p:cNvSpPr/>
          <p:nvPr/>
        </p:nvSpPr>
        <p:spPr>
          <a:xfrm>
            <a:off x="3561137" y="2909166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СИДИТЬ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C3F11E8-4863-4FAB-9835-9D620039E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5931707" y="641267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ЖИРАФуглы 6">
            <a:extLst>
              <a:ext uri="{FF2B5EF4-FFF2-40B4-BE49-F238E27FC236}">
                <a16:creationId xmlns:a16="http://schemas.microsoft.com/office/drawing/2014/main" id="{889CEC8F-334A-4AFA-95DF-7AA6FCFB8C7E}"/>
              </a:ext>
            </a:extLst>
          </p:cNvPr>
          <p:cNvSpPr/>
          <p:nvPr/>
        </p:nvSpPr>
        <p:spPr>
          <a:xfrm>
            <a:off x="1077883" y="815553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МАЛЛЮЄ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2" name="ЖЕЛТЫЙ">
            <a:extLst>
              <a:ext uri="{FF2B5EF4-FFF2-40B4-BE49-F238E27FC236}">
                <a16:creationId xmlns:a16="http://schemas.microsoft.com/office/drawing/2014/main" id="{DED58D69-0B8D-4D9C-9A4E-967523202B3B}"/>
              </a:ext>
            </a:extLst>
          </p:cNvPr>
          <p:cNvSpPr/>
          <p:nvPr/>
        </p:nvSpPr>
        <p:spPr>
          <a:xfrm>
            <a:off x="2781909" y="1645000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ЖАННА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3" name="ЖУЕТ">
            <a:extLst>
              <a:ext uri="{FF2B5EF4-FFF2-40B4-BE49-F238E27FC236}">
                <a16:creationId xmlns:a16="http://schemas.microsoft.com/office/drawing/2014/main" id="{350DFA8F-8D21-492A-8164-3EC831F35134}"/>
              </a:ext>
            </a:extLst>
          </p:cNvPr>
          <p:cNvSpPr/>
          <p:nvPr/>
        </p:nvSpPr>
        <p:spPr>
          <a:xfrm>
            <a:off x="3334800" y="2908432"/>
            <a:ext cx="2125403" cy="52229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ЖИРАФА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4868F67-D19A-4FF8-A853-53B4BBFE8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130795" y="434759"/>
            <a:ext cx="2722238" cy="408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ЖИРАФуглы 6">
            <a:extLst>
              <a:ext uri="{FF2B5EF4-FFF2-40B4-BE49-F238E27FC236}">
                <a16:creationId xmlns:a16="http://schemas.microsoft.com/office/drawing/2014/main" id="{01A47666-68E9-4C7F-9F6F-96B1E6A9191A}"/>
              </a:ext>
            </a:extLst>
          </p:cNvPr>
          <p:cNvSpPr/>
          <p:nvPr/>
        </p:nvSpPr>
        <p:spPr>
          <a:xfrm>
            <a:off x="1145549" y="817022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ЖИВЕ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6" name="ЛИСТЬЯ">
            <a:extLst>
              <a:ext uri="{FF2B5EF4-FFF2-40B4-BE49-F238E27FC236}">
                <a16:creationId xmlns:a16="http://schemas.microsoft.com/office/drawing/2014/main" id="{97659D7D-89AA-4279-9C3A-A6B51FBD4C5C}"/>
              </a:ext>
            </a:extLst>
          </p:cNvPr>
          <p:cNvSpPr/>
          <p:nvPr/>
        </p:nvSpPr>
        <p:spPr>
          <a:xfrm>
            <a:off x="893447" y="2376610"/>
            <a:ext cx="2404580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ЗООПАРКУ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7" name="ЖЕЛТЫЙ">
            <a:extLst>
              <a:ext uri="{FF2B5EF4-FFF2-40B4-BE49-F238E27FC236}">
                <a16:creationId xmlns:a16="http://schemas.microsoft.com/office/drawing/2014/main" id="{77069275-A3D5-44D6-BB43-3347E857F382}"/>
              </a:ext>
            </a:extLst>
          </p:cNvPr>
          <p:cNvSpPr/>
          <p:nvPr/>
        </p:nvSpPr>
        <p:spPr>
          <a:xfrm>
            <a:off x="2791927" y="1646469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8" name="ЖУЕТ">
            <a:extLst>
              <a:ext uri="{FF2B5EF4-FFF2-40B4-BE49-F238E27FC236}">
                <a16:creationId xmlns:a16="http://schemas.microsoft.com/office/drawing/2014/main" id="{4C8728EB-0781-4803-B5C6-BB7D4106B6CA}"/>
              </a:ext>
            </a:extLst>
          </p:cNvPr>
          <p:cNvSpPr/>
          <p:nvPr/>
        </p:nvSpPr>
        <p:spPr>
          <a:xfrm>
            <a:off x="3550582" y="2910543"/>
            <a:ext cx="57629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У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9BA9C6F-8D71-4BE8-A075-FF5127BBE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262541" y="436613"/>
            <a:ext cx="2859874" cy="428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ЖИРАФуглы 6">
            <a:extLst>
              <a:ext uri="{FF2B5EF4-FFF2-40B4-BE49-F238E27FC236}">
                <a16:creationId xmlns:a16="http://schemas.microsoft.com/office/drawing/2014/main" id="{F73B5755-8D12-4CDE-B6E8-C672248545AB}"/>
              </a:ext>
            </a:extLst>
          </p:cNvPr>
          <p:cNvSpPr/>
          <p:nvPr/>
        </p:nvSpPr>
        <p:spPr>
          <a:xfrm>
            <a:off x="2163756" y="816929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ПОВЗЕ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6" name="ЛИСТЬЯ">
            <a:extLst>
              <a:ext uri="{FF2B5EF4-FFF2-40B4-BE49-F238E27FC236}">
                <a16:creationId xmlns:a16="http://schemas.microsoft.com/office/drawing/2014/main" id="{208E9EF4-9AFD-4641-BB6A-C73CBCE538D8}"/>
              </a:ext>
            </a:extLst>
          </p:cNvPr>
          <p:cNvSpPr/>
          <p:nvPr/>
        </p:nvSpPr>
        <p:spPr>
          <a:xfrm>
            <a:off x="967134" y="2335809"/>
            <a:ext cx="2219060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ЗЕЛЕНІЙ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7" name="ЖЕЛТЫЙ">
            <a:extLst>
              <a:ext uri="{FF2B5EF4-FFF2-40B4-BE49-F238E27FC236}">
                <a16:creationId xmlns:a16="http://schemas.microsoft.com/office/drawing/2014/main" id="{1A3B0CF9-5817-4089-A004-88F960E560BC}"/>
              </a:ext>
            </a:extLst>
          </p:cNvPr>
          <p:cNvSpPr/>
          <p:nvPr/>
        </p:nvSpPr>
        <p:spPr>
          <a:xfrm>
            <a:off x="3947294" y="1646376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ЖУК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8" name="ЖУЕТ">
            <a:extLst>
              <a:ext uri="{FF2B5EF4-FFF2-40B4-BE49-F238E27FC236}">
                <a16:creationId xmlns:a16="http://schemas.microsoft.com/office/drawing/2014/main" id="{4E56234B-B999-46D0-8C66-8AD76F647E0C}"/>
              </a:ext>
            </a:extLst>
          </p:cNvPr>
          <p:cNvSpPr/>
          <p:nvPr/>
        </p:nvSpPr>
        <p:spPr>
          <a:xfrm>
            <a:off x="4203978" y="2909166"/>
            <a:ext cx="892909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ПО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6" name="ЛИСТЬЯ">
            <a:extLst>
              <a:ext uri="{FF2B5EF4-FFF2-40B4-BE49-F238E27FC236}">
                <a16:creationId xmlns:a16="http://schemas.microsoft.com/office/drawing/2014/main" id="{5B9F8DF3-E794-425D-9853-5E06977D54F7}"/>
              </a:ext>
            </a:extLst>
          </p:cNvPr>
          <p:cNvSpPr/>
          <p:nvPr/>
        </p:nvSpPr>
        <p:spPr>
          <a:xfrm>
            <a:off x="343615" y="1481098"/>
            <a:ext cx="1799151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ТРАВІ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137CE4A-B18F-4C21-8A30-82CAB3856B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278" y="3168004"/>
            <a:ext cx="2397770" cy="239777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78E3ADD-B99D-4EB3-B67B-2D54509AC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53226"/>
            <a:ext cx="569494" cy="49281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A6D36C-803B-4EA0-9624-690C2FAF27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73" y="5322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24 L -0.23112 0.5446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7037E-6 L 0.17461 0.663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10873 0.361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39 L 0.46718 0.44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25 L -0.23112 0.5446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9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-1.11111E-6 L 0.075 0.6650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3.7037E-6 L 0.08164 0.3611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8 -2.22222E-6 L 0.47396 0.4449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139 L -0.19935 0.5423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5 -3.33333E-6 L 0.09987 0.6634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-0.00047 L 0.10404 0.3583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0046 L -0.21289 0.5409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1 -0.00278 L 0.08255 0.66226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7 -0.00185 L 0.07696 0.35764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3 L 0.34779 0.43565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 -0.00185 L -0.26302 0.53958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00417 L 0.05274 0.66088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1 -0.00417 L 0.06172 0.35695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47 -2.22222E-6 L 0.42735 0.44051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4.81481E-6 L 0.66771 0.5662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3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1" grpId="1" animBg="1"/>
      <p:bldP spid="11" grpId="2" animBg="1"/>
      <p:bldP spid="11" grpId="3" animBg="1"/>
      <p:bldP spid="12" grpId="1" animBg="1"/>
      <p:bldP spid="12" grpId="2" animBg="1"/>
      <p:bldP spid="12" grpId="3" animBg="1"/>
      <p:bldP spid="13" grpId="1" animBg="1"/>
      <p:bldP spid="13" grpId="2" animBg="1"/>
      <p:bldP spid="13" grpId="3" animBg="1"/>
      <p:bldP spid="14" grpId="1" animBg="1"/>
      <p:bldP spid="14" grpId="2" animBg="1"/>
      <p:bldP spid="14" grpId="3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40" grpId="0" animBg="1"/>
      <p:bldP spid="40" grpId="1" animBg="1"/>
      <p:bldP spid="40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6B0ADCC-9E1C-4FA9-8CF8-8D12C20CDCFD}"/>
</file>

<file path=customXml/itemProps2.xml><?xml version="1.0" encoding="utf-8"?>
<ds:datastoreItem xmlns:ds="http://schemas.openxmlformats.org/officeDocument/2006/customXml" ds:itemID="{5AACBAE2-FDE8-4D96-A0CE-454F31519653}"/>
</file>

<file path=customXml/itemProps3.xml><?xml version="1.0" encoding="utf-8"?>
<ds:datastoreItem xmlns:ds="http://schemas.openxmlformats.org/officeDocument/2006/customXml" ds:itemID="{0EFED5AD-727D-4F6B-B47A-44115D1BFF96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20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17</cp:revision>
  <dcterms:created xsi:type="dcterms:W3CDTF">2025-12-16T19:07:38Z</dcterms:created>
  <dcterms:modified xsi:type="dcterms:W3CDTF">2025-12-30T10:38:27Z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