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6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3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91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64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4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6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0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03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43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60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2960B-10B6-43C4-B7A1-41DBAD9B3DF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96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26" Type="http://schemas.openxmlformats.org/officeDocument/2006/relationships/image" Target="../media/image10.png"/><Relationship Id="rId39" Type="http://schemas.microsoft.com/office/2007/relationships/hdphoto" Target="../media/hdphoto12.wdp"/><Relationship Id="rId3" Type="http://schemas.microsoft.com/office/2007/relationships/media" Target="../media/media2.mp3"/><Relationship Id="rId21" Type="http://schemas.microsoft.com/office/2007/relationships/hdphoto" Target="../media/hdphoto3.wdp"/><Relationship Id="rId34" Type="http://schemas.openxmlformats.org/officeDocument/2006/relationships/image" Target="../media/image14.png"/><Relationship Id="rId42" Type="http://schemas.openxmlformats.org/officeDocument/2006/relationships/image" Target="../media/image19.png"/><Relationship Id="rId47" Type="http://schemas.openxmlformats.org/officeDocument/2006/relationships/image" Target="../media/image22.png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17" Type="http://schemas.microsoft.com/office/2007/relationships/hdphoto" Target="../media/hdphoto1.wdp"/><Relationship Id="rId25" Type="http://schemas.microsoft.com/office/2007/relationships/hdphoto" Target="../media/hdphoto5.wdp"/><Relationship Id="rId33" Type="http://schemas.microsoft.com/office/2007/relationships/hdphoto" Target="../media/hdphoto9.wdp"/><Relationship Id="rId38" Type="http://schemas.openxmlformats.org/officeDocument/2006/relationships/image" Target="../media/image16.png"/><Relationship Id="rId46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29" Type="http://schemas.microsoft.com/office/2007/relationships/hdphoto" Target="../media/hdphoto7.wdp"/><Relationship Id="rId41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9.png"/><Relationship Id="rId32" Type="http://schemas.openxmlformats.org/officeDocument/2006/relationships/image" Target="../media/image13.png"/><Relationship Id="rId37" Type="http://schemas.microsoft.com/office/2007/relationships/hdphoto" Target="../media/hdphoto11.wdp"/><Relationship Id="rId40" Type="http://schemas.openxmlformats.org/officeDocument/2006/relationships/image" Target="../media/image17.png"/><Relationship Id="rId45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23" Type="http://schemas.microsoft.com/office/2007/relationships/hdphoto" Target="../media/hdphoto4.wdp"/><Relationship Id="rId28" Type="http://schemas.openxmlformats.org/officeDocument/2006/relationships/image" Target="../media/image11.png"/><Relationship Id="rId36" Type="http://schemas.openxmlformats.org/officeDocument/2006/relationships/image" Target="../media/image15.png"/><Relationship Id="rId49" Type="http://schemas.openxmlformats.org/officeDocument/2006/relationships/image" Target="../media/image23.png"/><Relationship Id="rId10" Type="http://schemas.openxmlformats.org/officeDocument/2006/relationships/audio" Target="../media/media5.mp3"/><Relationship Id="rId19" Type="http://schemas.microsoft.com/office/2007/relationships/hdphoto" Target="../media/hdphoto2.wdp"/><Relationship Id="rId31" Type="http://schemas.microsoft.com/office/2007/relationships/hdphoto" Target="../media/hdphoto8.wdp"/><Relationship Id="rId44" Type="http://schemas.microsoft.com/office/2007/relationships/hdphoto" Target="../media/hdphoto13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png"/><Relationship Id="rId22" Type="http://schemas.openxmlformats.org/officeDocument/2006/relationships/image" Target="../media/image8.png"/><Relationship Id="rId27" Type="http://schemas.microsoft.com/office/2007/relationships/hdphoto" Target="../media/hdphoto6.wdp"/><Relationship Id="rId30" Type="http://schemas.openxmlformats.org/officeDocument/2006/relationships/image" Target="../media/image12.png"/><Relationship Id="rId35" Type="http://schemas.microsoft.com/office/2007/relationships/hdphoto" Target="../media/hdphoto10.wdp"/><Relationship Id="rId43" Type="http://schemas.openxmlformats.org/officeDocument/2006/relationships/image" Target="../media/image20.png"/><Relationship Id="rId48" Type="http://schemas.microsoft.com/office/2007/relationships/hdphoto" Target="../media/hdphoto15.wdp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203330" y="3708921"/>
            <a:ext cx="2160000" cy="216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650631" y="1036038"/>
            <a:ext cx="2160000" cy="2160000"/>
            <a:chOff x="650631" y="1036038"/>
            <a:chExt cx="2160000" cy="216000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650631" y="1036038"/>
              <a:ext cx="216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 descr="Бегущий человечек рисунок - 59 фото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2" t="9907" r="11810" b="9266"/>
            <a:stretch/>
          </p:blipFill>
          <p:spPr>
            <a:xfrm>
              <a:off x="795106" y="1120373"/>
              <a:ext cx="1810325" cy="1912973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3203330" y="1036038"/>
            <a:ext cx="2160000" cy="2174676"/>
            <a:chOff x="3203330" y="1036038"/>
            <a:chExt cx="2160000" cy="217467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3203330" y="1050714"/>
              <a:ext cx="216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0" t="7691" r="30556" b="7821"/>
            <a:stretch/>
          </p:blipFill>
          <p:spPr>
            <a:xfrm>
              <a:off x="3807069" y="1036038"/>
              <a:ext cx="958362" cy="2077501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756029" y="1050714"/>
            <a:ext cx="2160000" cy="2160000"/>
            <a:chOff x="5756029" y="1086998"/>
            <a:chExt cx="2160000" cy="216000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5756029" y="1086998"/>
              <a:ext cx="216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" t="22051" r="9530" b="25128"/>
            <a:stretch/>
          </p:blipFill>
          <p:spPr>
            <a:xfrm>
              <a:off x="5851295" y="1543787"/>
              <a:ext cx="1969468" cy="1246422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383" b="84277" l="18848" r="774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7308" r="22094" b="15257"/>
          <a:stretch/>
        </p:blipFill>
        <p:spPr>
          <a:xfrm>
            <a:off x="3341670" y="3724709"/>
            <a:ext cx="1883320" cy="21442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7969" b="83301" l="17773" r="7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8195" r="22917" b="16388"/>
          <a:stretch/>
        </p:blipFill>
        <p:spPr>
          <a:xfrm>
            <a:off x="3364686" y="3760513"/>
            <a:ext cx="1860304" cy="2056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3887" b="81250" l="16504" r="80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33750" r="18889" b="18611"/>
          <a:stretch/>
        </p:blipFill>
        <p:spPr>
          <a:xfrm>
            <a:off x="3203330" y="4021227"/>
            <a:ext cx="2072214" cy="15252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9891" b="79212" l="22585" r="69176">
                        <a14:backgroundMark x1="60511" y1="64266" x2="60795" y2="64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29628" r="30493" b="19467"/>
          <a:stretch/>
        </p:blipFill>
        <p:spPr>
          <a:xfrm>
            <a:off x="3214411" y="4186368"/>
            <a:ext cx="2105026" cy="11949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071" b="86549" l="17045" r="71804">
                        <a14:foregroundMark x1="20668" y1="52038" x2="20668" y2="52038"/>
                        <a14:foregroundMark x1="56250" y1="23234" x2="55114" y2="23234"/>
                        <a14:foregroundMark x1="19105" y1="56386" x2="18821" y2="56114"/>
                        <a14:foregroundMark x1="20384" y1="63995" x2="19815" y2="63315"/>
                        <a14:foregroundMark x1="29332" y1="42663" x2="31534" y2="41440"/>
                        <a14:foregroundMark x1="49361" y1="28940" x2="48580" y2="28397"/>
                        <a14:foregroundMark x1="48011" y1="31658" x2="47372" y2="31250"/>
                        <a14:backgroundMark x1="47940" y1="33288" x2="48935" y2="33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18939" r="28030" b="13307"/>
          <a:stretch/>
        </p:blipFill>
        <p:spPr>
          <a:xfrm>
            <a:off x="3342474" y="4148835"/>
            <a:ext cx="2009775" cy="12959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120" b="87636" l="25710" r="7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63" t="17128" r="28788" b="12220"/>
          <a:stretch/>
        </p:blipFill>
        <p:spPr>
          <a:xfrm>
            <a:off x="3232048" y="3916445"/>
            <a:ext cx="2142363" cy="17370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3926" b="80176" l="16797" r="80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83" t="23750" r="19305" b="19444"/>
          <a:stretch/>
        </p:blipFill>
        <p:spPr>
          <a:xfrm>
            <a:off x="3276970" y="3885162"/>
            <a:ext cx="2012720" cy="17973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4063" b="87500" l="16797" r="853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7" t="14166" r="14445" b="11945"/>
          <a:stretch/>
        </p:blipFill>
        <p:spPr>
          <a:xfrm>
            <a:off x="3459829" y="3788002"/>
            <a:ext cx="1884885" cy="20176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3145" b="76758" l="14844" r="8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3056" r="15695" b="23195"/>
          <a:stretch/>
        </p:blipFill>
        <p:spPr>
          <a:xfrm>
            <a:off x="3185043" y="3864852"/>
            <a:ext cx="2196573" cy="17069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6797" b="82227" l="22754" r="75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16805" r="24444" b="17639"/>
          <a:stretch/>
        </p:blipFill>
        <p:spPr>
          <a:xfrm>
            <a:off x="3545788" y="3736409"/>
            <a:ext cx="1603145" cy="20018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9883" b="77344" l="22461" r="782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9583" r="21528" b="22500"/>
          <a:stretch/>
        </p:blipFill>
        <p:spPr>
          <a:xfrm>
            <a:off x="3301058" y="3943232"/>
            <a:ext cx="1963890" cy="168124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8555" b="75098" l="20508" r="76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18472" r="23473" b="16944"/>
          <a:stretch/>
        </p:blipFill>
        <p:spPr>
          <a:xfrm>
            <a:off x="3391682" y="3810512"/>
            <a:ext cx="1806311" cy="2084205"/>
          </a:xfrm>
          <a:prstGeom prst="rect">
            <a:avLst/>
          </a:prstGeom>
        </p:spPr>
      </p:pic>
      <p:pic>
        <p:nvPicPr>
          <p:cNvPr id="24" name="ко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2" y="4696880"/>
            <a:ext cx="487363" cy="487363"/>
          </a:xfrm>
          <a:prstGeom prst="rect">
            <a:avLst/>
          </a:prstGeom>
        </p:spPr>
      </p:pic>
      <p:pic>
        <p:nvPicPr>
          <p:cNvPr id="25" name="a-young-goat-is-blea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2" y="4119213"/>
            <a:ext cx="487363" cy="487363"/>
          </a:xfrm>
          <a:prstGeom prst="rect">
            <a:avLst/>
          </a:prstGeom>
        </p:spPr>
      </p:pic>
      <p:pic>
        <p:nvPicPr>
          <p:cNvPr id="26" name="лошадь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1" y="3533864"/>
            <a:ext cx="487363" cy="487363"/>
          </a:xfrm>
          <a:prstGeom prst="rect">
            <a:avLst/>
          </a:prstGeom>
        </p:spPr>
      </p:pic>
      <p:pic>
        <p:nvPicPr>
          <p:cNvPr id="28" name="собака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0" y="2952356"/>
            <a:ext cx="487363" cy="4873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05" y="3583232"/>
            <a:ext cx="2714658" cy="2714658"/>
          </a:xfrm>
          <a:prstGeom prst="rect">
            <a:avLst/>
          </a:prstGeom>
          <a:noFill/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4" y="5761910"/>
            <a:ext cx="1075364" cy="108383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3477" b="85449" l="20313" r="83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13611" r="16389" b="12639"/>
          <a:stretch/>
        </p:blipFill>
        <p:spPr>
          <a:xfrm>
            <a:off x="3516024" y="3778352"/>
            <a:ext cx="1781732" cy="207478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5723" b="81152" l="12012" r="8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5556" r="14028" b="18889"/>
          <a:stretch/>
        </p:blipFill>
        <p:spPr>
          <a:xfrm>
            <a:off x="3409526" y="3900761"/>
            <a:ext cx="1839552" cy="163515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6211" b="78516" l="13477" r="8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16528" r="13889" b="21111"/>
          <a:stretch/>
        </p:blipFill>
        <p:spPr>
          <a:xfrm>
            <a:off x="3275781" y="3873878"/>
            <a:ext cx="1955990" cy="1688922"/>
          </a:xfrm>
          <a:prstGeom prst="rect">
            <a:avLst/>
          </a:prstGeom>
        </p:spPr>
      </p:pic>
      <p:pic>
        <p:nvPicPr>
          <p:cNvPr id="35" name="баран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4186" y="5274547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 t="8628" r="15258" b="7740"/>
          <a:stretch/>
        </p:blipFill>
        <p:spPr>
          <a:xfrm>
            <a:off x="3278063" y="3549915"/>
            <a:ext cx="1950318" cy="2374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5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00013 -0.392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21315 -0.3939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21328 -0.4016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0.21094 -0.386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21979 -0.3909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00208 -0.38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0.20911 -0.39745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-0.00248 -0.38403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20651 -0.3740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0052 -0.3768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21511 -0.37939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0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-0.21393 -0.39213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000"/>
                            </p:stCondLst>
                            <p:childTnLst>
                              <p:par>
                                <p:cTn id="2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0099 -0.38958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1289 -0.36713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000"/>
                            </p:stCondLst>
                            <p:childTnLst>
                              <p:par>
                                <p:cTn id="24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000"/>
                            </p:stCondLst>
                            <p:childTnLst>
                              <p:par>
                                <p:cTn id="2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-0.20977 -0.38796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95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000"/>
                            </p:stCondLst>
                            <p:childTnLst>
                              <p:par>
                                <p:cTn id="2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0" dur="14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136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2" dur="29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8" dur="11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9" dur="639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36D80FE-553F-41DE-85B5-B464E5CFB172}"/>
</file>

<file path=customXml/itemProps2.xml><?xml version="1.0" encoding="utf-8"?>
<ds:datastoreItem xmlns:ds="http://schemas.openxmlformats.org/officeDocument/2006/customXml" ds:itemID="{D24C9374-8DC3-494D-ABCE-F90EEAE239EF}"/>
</file>

<file path=customXml/itemProps3.xml><?xml version="1.0" encoding="utf-8"?>
<ds:datastoreItem xmlns:ds="http://schemas.openxmlformats.org/officeDocument/2006/customXml" ds:itemID="{66CC9AB4-25A7-4AE8-BD7D-0C714C9527A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2025-12-26T19:24:05Z</dcterms:created>
  <dcterms:modified xsi:type="dcterms:W3CDTF">2025-12-26T19:24:21Z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