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7145-FEB3-4434-BF59-9607D2F4D941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3870-9C80-437A-8E34-2D916F5C9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692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7145-FEB3-4434-BF59-9607D2F4D941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3870-9C80-437A-8E34-2D916F5C9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55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7145-FEB3-4434-BF59-9607D2F4D941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3870-9C80-437A-8E34-2D916F5C9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82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7145-FEB3-4434-BF59-9607D2F4D941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3870-9C80-437A-8E34-2D916F5C9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67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7145-FEB3-4434-BF59-9607D2F4D941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3870-9C80-437A-8E34-2D916F5C9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73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7145-FEB3-4434-BF59-9607D2F4D941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3870-9C80-437A-8E34-2D916F5C9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30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7145-FEB3-4434-BF59-9607D2F4D941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3870-9C80-437A-8E34-2D916F5C9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74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7145-FEB3-4434-BF59-9607D2F4D941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3870-9C80-437A-8E34-2D916F5C9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94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7145-FEB3-4434-BF59-9607D2F4D941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3870-9C80-437A-8E34-2D916F5C9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90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7145-FEB3-4434-BF59-9607D2F4D941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3870-9C80-437A-8E34-2D916F5C9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75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7145-FEB3-4434-BF59-9607D2F4D941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3870-9C80-437A-8E34-2D916F5C9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42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C7145-FEB3-4434-BF59-9607D2F4D941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83870-9C80-437A-8E34-2D916F5C9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15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567" y="3091203"/>
            <a:ext cx="3111784" cy="3111784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502" y="3269895"/>
            <a:ext cx="4077498" cy="41506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5269" cy="685800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376853" y="835269"/>
            <a:ext cx="2520000" cy="2520000"/>
            <a:chOff x="2376853" y="835269"/>
            <a:chExt cx="2520000" cy="252000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376853" y="835269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476" y="925892"/>
              <a:ext cx="2338753" cy="233875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059509" y="823777"/>
            <a:ext cx="2520000" cy="2520000"/>
            <a:chOff x="5051951" y="835269"/>
            <a:chExt cx="2520000" cy="25200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5051951" y="835269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612" y="875838"/>
              <a:ext cx="2373923" cy="2373923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76853" y="3429000"/>
            <a:ext cx="2520000" cy="2520000"/>
            <a:chOff x="2376853" y="3429000"/>
            <a:chExt cx="2520000" cy="252000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376853" y="3429000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476" y="3519624"/>
              <a:ext cx="2338752" cy="2338752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033417" y="3429000"/>
            <a:ext cx="2538534" cy="2606119"/>
            <a:chOff x="5033417" y="3429000"/>
            <a:chExt cx="2538534" cy="260611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051951" y="3429000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3417" y="3519624"/>
              <a:ext cx="2515495" cy="2515495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037064" y="3405106"/>
            <a:ext cx="2534887" cy="2532877"/>
            <a:chOff x="5037064" y="3416123"/>
            <a:chExt cx="2534887" cy="2532877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051951" y="3429000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064" y="3416123"/>
              <a:ext cx="2497015" cy="2497015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376852" y="3434875"/>
            <a:ext cx="2520000" cy="2520000"/>
            <a:chOff x="2376852" y="3445892"/>
            <a:chExt cx="2520000" cy="252000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376852" y="3445892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604" y="3495254"/>
              <a:ext cx="2338752" cy="2338752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2380014" y="824252"/>
            <a:ext cx="2520000" cy="2520000"/>
            <a:chOff x="2380014" y="835269"/>
            <a:chExt cx="2520000" cy="252000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380014" y="835269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437" y="875838"/>
              <a:ext cx="2405074" cy="2405074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5059509" y="816359"/>
            <a:ext cx="2520000" cy="2520000"/>
            <a:chOff x="5059509" y="835269"/>
            <a:chExt cx="2520000" cy="252000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059509" y="835269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519" y="842687"/>
              <a:ext cx="2430560" cy="2430560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5059509" y="3436178"/>
            <a:ext cx="2520000" cy="2520000"/>
            <a:chOff x="5059509" y="3439569"/>
            <a:chExt cx="2520000" cy="252000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5059509" y="3439569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306" y="3474593"/>
              <a:ext cx="2351787" cy="2351787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5059509" y="809817"/>
            <a:ext cx="2520854" cy="2526998"/>
            <a:chOff x="5066213" y="816779"/>
            <a:chExt cx="2520854" cy="2526998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5067067" y="823777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6213" y="816779"/>
              <a:ext cx="2513296" cy="2513296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2384410" y="3436178"/>
            <a:ext cx="2520000" cy="2520000"/>
            <a:chOff x="2384410" y="3439569"/>
            <a:chExt cx="2520000" cy="2520000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384410" y="3439569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0364" y="3480056"/>
              <a:ext cx="1611923" cy="2417885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2263509" y="684948"/>
            <a:ext cx="2666930" cy="2666930"/>
            <a:chOff x="2263509" y="688339"/>
            <a:chExt cx="2666930" cy="266693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2376852" y="835269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3509" y="688339"/>
              <a:ext cx="2666930" cy="2666930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2386718" y="831878"/>
            <a:ext cx="2520000" cy="2520000"/>
            <a:chOff x="2388186" y="827376"/>
            <a:chExt cx="2520000" cy="252000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388186" y="827376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410" y="909000"/>
              <a:ext cx="2286000" cy="2286000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5070229" y="813244"/>
            <a:ext cx="2520000" cy="2520000"/>
            <a:chOff x="5062671" y="827204"/>
            <a:chExt cx="2520000" cy="252000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5062671" y="827204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475" y="869552"/>
              <a:ext cx="2407045" cy="2407045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2376852" y="3436178"/>
            <a:ext cx="2520000" cy="2520000"/>
            <a:chOff x="2369294" y="3450138"/>
            <a:chExt cx="2520000" cy="25200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2369294" y="3450138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819" y="3458284"/>
              <a:ext cx="2412692" cy="2412692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5059509" y="3432589"/>
            <a:ext cx="2520000" cy="2520000"/>
            <a:chOff x="5059509" y="3429000"/>
            <a:chExt cx="2520000" cy="252000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5059509" y="3429000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033" y="3458683"/>
              <a:ext cx="2384951" cy="2384951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5070229" y="823777"/>
            <a:ext cx="2520000" cy="2520000"/>
            <a:chOff x="5075893" y="833083"/>
            <a:chExt cx="2520000" cy="2520000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5075893" y="833083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75" y="902726"/>
              <a:ext cx="2275822" cy="2275822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2373675" y="3440832"/>
            <a:ext cx="2520000" cy="2520000"/>
            <a:chOff x="2379339" y="3450138"/>
            <a:chExt cx="2520000" cy="2520000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2379339" y="3450138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420" y="3549122"/>
              <a:ext cx="2242864" cy="2242864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5046284" y="3427517"/>
            <a:ext cx="2520000" cy="2520000"/>
            <a:chOff x="5051948" y="3436823"/>
            <a:chExt cx="2520000" cy="252000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051948" y="3436823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839" b="97987" l="3356" r="919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388" y="3513551"/>
              <a:ext cx="2365389" cy="2365389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2371419" y="811998"/>
            <a:ext cx="2542226" cy="2525900"/>
            <a:chOff x="2377083" y="821304"/>
            <a:chExt cx="2542226" cy="2525900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377083" y="827204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194" y="821304"/>
              <a:ext cx="2511115" cy="2511115"/>
            </a:xfrm>
            <a:prstGeom prst="rect">
              <a:avLst/>
            </a:prstGeom>
          </p:spPr>
        </p:pic>
      </p:grpSp>
      <p:pic>
        <p:nvPicPr>
          <p:cNvPr id="67" name="Рисунок 6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4" y="5449477"/>
            <a:ext cx="1002898" cy="101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4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996BDBA-0CFA-4097-83B1-5E6968CB1377}"/>
</file>

<file path=customXml/itemProps2.xml><?xml version="1.0" encoding="utf-8"?>
<ds:datastoreItem xmlns:ds="http://schemas.openxmlformats.org/officeDocument/2006/customXml" ds:itemID="{AF9186B4-AFEC-4288-9D49-3E3D0692AEC9}"/>
</file>

<file path=customXml/itemProps3.xml><?xml version="1.0" encoding="utf-8"?>
<ds:datastoreItem xmlns:ds="http://schemas.openxmlformats.org/officeDocument/2006/customXml" ds:itemID="{5319C9E7-2213-4F79-9CF4-66577FD7741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2025-12-15T19:13:56Z</dcterms:created>
  <dcterms:modified xsi:type="dcterms:W3CDTF">2025-12-30T09:39:44Z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