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6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5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E878-71C8-47C4-94F9-95DEEFE844B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376853" y="835269"/>
            <a:ext cx="2520000" cy="2520000"/>
            <a:chOff x="2376853" y="835269"/>
            <a:chExt cx="2520000" cy="25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76853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925892"/>
              <a:ext cx="2338753" cy="233875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059509" y="823777"/>
            <a:ext cx="2520000" cy="2520000"/>
            <a:chOff x="5051951" y="835269"/>
            <a:chExt cx="2520000" cy="25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51951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12" y="875838"/>
              <a:ext cx="2373923" cy="237392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76853" y="3429000"/>
            <a:ext cx="2520000" cy="2520000"/>
            <a:chOff x="2376853" y="3429000"/>
            <a:chExt cx="2520000" cy="25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76853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3519624"/>
              <a:ext cx="2338752" cy="233875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051951" y="3429000"/>
            <a:ext cx="2520000" cy="2520000"/>
            <a:chOff x="5051951" y="3429000"/>
            <a:chExt cx="2520000" cy="25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2" b="19616"/>
            <a:stretch/>
          </p:blipFill>
          <p:spPr>
            <a:xfrm>
              <a:off x="5258338" y="3624231"/>
              <a:ext cx="2054469" cy="212953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037064" y="3416123"/>
            <a:ext cx="2534887" cy="2532877"/>
            <a:chOff x="5037064" y="3416123"/>
            <a:chExt cx="2534887" cy="25328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064" y="3416123"/>
              <a:ext cx="2497015" cy="249701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76852" y="3445892"/>
            <a:ext cx="2520000" cy="2520000"/>
            <a:chOff x="2376852" y="3445892"/>
            <a:chExt cx="2520000" cy="252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76852" y="3445892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04" y="3495254"/>
              <a:ext cx="2338752" cy="233875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380014" y="835269"/>
            <a:ext cx="2520000" cy="2520000"/>
            <a:chOff x="2380014" y="835269"/>
            <a:chExt cx="2520000" cy="252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80014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37" y="875838"/>
              <a:ext cx="2405074" cy="240507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059509" y="827376"/>
            <a:ext cx="2520000" cy="2520000"/>
            <a:chOff x="5059509" y="835269"/>
            <a:chExt cx="2520000" cy="252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59509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25892"/>
              <a:ext cx="2260549" cy="226054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59509" y="3439569"/>
            <a:ext cx="2520000" cy="2520000"/>
            <a:chOff x="5059509" y="3439569"/>
            <a:chExt cx="2520000" cy="252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59509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142" y="3539931"/>
              <a:ext cx="2205613" cy="2205613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059509" y="813208"/>
            <a:ext cx="2520854" cy="2526998"/>
            <a:chOff x="5066213" y="816779"/>
            <a:chExt cx="2520854" cy="252699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67067" y="823777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213" y="816779"/>
              <a:ext cx="2513296" cy="251329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384410" y="3439569"/>
            <a:ext cx="2520000" cy="2520000"/>
            <a:chOff x="2384410" y="3439569"/>
            <a:chExt cx="2520000" cy="252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84410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383" y="3480056"/>
              <a:ext cx="2417885" cy="241788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376852" y="835269"/>
            <a:ext cx="2520000" cy="2520000"/>
            <a:chOff x="2376852" y="835269"/>
            <a:chExt cx="2520000" cy="252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376852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46" y="893004"/>
              <a:ext cx="2437270" cy="243727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2383857" y="823949"/>
            <a:ext cx="2520000" cy="2520000"/>
            <a:chOff x="2388186" y="827376"/>
            <a:chExt cx="2520000" cy="252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388186" y="827376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10" y="909000"/>
              <a:ext cx="2286000" cy="2286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058342" y="823777"/>
            <a:ext cx="2520000" cy="2520000"/>
            <a:chOff x="5062671" y="827204"/>
            <a:chExt cx="2520000" cy="252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62671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664" y="910877"/>
              <a:ext cx="2125942" cy="226767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2364965" y="3446711"/>
            <a:ext cx="2520000" cy="2520000"/>
            <a:chOff x="2369294" y="3450138"/>
            <a:chExt cx="2520000" cy="252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369294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819" y="3458284"/>
              <a:ext cx="2412692" cy="241269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5055180" y="3425573"/>
            <a:ext cx="2520000" cy="2520000"/>
            <a:chOff x="5059509" y="3429000"/>
            <a:chExt cx="2520000" cy="252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59509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33" y="3458683"/>
              <a:ext cx="2384951" cy="23849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063838" y="827376"/>
            <a:ext cx="2520000" cy="2520000"/>
            <a:chOff x="5075893" y="833083"/>
            <a:chExt cx="2520000" cy="252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075893" y="83308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02726"/>
              <a:ext cx="2275822" cy="2275822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2367284" y="3444431"/>
            <a:ext cx="2520000" cy="2520000"/>
            <a:chOff x="2379339" y="3450138"/>
            <a:chExt cx="2520000" cy="252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379339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420" y="3549122"/>
              <a:ext cx="2242864" cy="224286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039893" y="3430866"/>
            <a:ext cx="2527558" cy="2520250"/>
            <a:chOff x="5051948" y="3436573"/>
            <a:chExt cx="2527558" cy="25202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51948" y="343682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568" y="3436573"/>
              <a:ext cx="2477938" cy="2477938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36309" y="689458"/>
            <a:ext cx="2689602" cy="2689602"/>
            <a:chOff x="2248364" y="695165"/>
            <a:chExt cx="2689602" cy="268960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377083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364" y="695165"/>
              <a:ext cx="2689602" cy="2689602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48" y="3133106"/>
            <a:ext cx="3111784" cy="311178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" y="5514148"/>
            <a:ext cx="1112447" cy="112120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76" y="3004486"/>
            <a:ext cx="381802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F90FED-1B45-47EE-9D41-4805F2B7C0AE}"/>
</file>

<file path=customXml/itemProps2.xml><?xml version="1.0" encoding="utf-8"?>
<ds:datastoreItem xmlns:ds="http://schemas.openxmlformats.org/officeDocument/2006/customXml" ds:itemID="{74955E40-9F39-40C4-AF3D-7102C68A5A71}"/>
</file>

<file path=customXml/itemProps3.xml><?xml version="1.0" encoding="utf-8"?>
<ds:datastoreItem xmlns:ds="http://schemas.openxmlformats.org/officeDocument/2006/customXml" ds:itemID="{277B0870-B688-46BE-B921-8364F1CCD18F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2025-12-15T18:11:43Z</dcterms:created>
  <dcterms:modified xsi:type="dcterms:W3CDTF">2025-12-30T09:34:48Z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