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7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8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9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8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4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5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2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5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9212" y="1110091"/>
            <a:ext cx="7164111" cy="4932485"/>
          </a:xfrm>
          <a:prstGeom prst="roundRect">
            <a:avLst>
              <a:gd name="adj" fmla="val 12924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8" y="1389497"/>
            <a:ext cx="2901043" cy="4351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41" y="2322155"/>
            <a:ext cx="1482760" cy="2224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7866"/>
          <a:stretch/>
        </p:blipFill>
        <p:spPr>
          <a:xfrm>
            <a:off x="1088871" y="1829022"/>
            <a:ext cx="3341077" cy="3402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7761"/>
          <a:stretch/>
        </p:blipFill>
        <p:spPr>
          <a:xfrm>
            <a:off x="5550275" y="2576130"/>
            <a:ext cx="1951892" cy="1929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" y="2392158"/>
            <a:ext cx="3781923" cy="2521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15" y="2996795"/>
            <a:ext cx="1968012" cy="1312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12051"/>
          <a:stretch/>
        </p:blipFill>
        <p:spPr>
          <a:xfrm>
            <a:off x="1226628" y="1850584"/>
            <a:ext cx="2918340" cy="3451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12051"/>
          <a:stretch/>
        </p:blipFill>
        <p:spPr>
          <a:xfrm>
            <a:off x="5704440" y="2457118"/>
            <a:ext cx="1643561" cy="1943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5641"/>
          <a:stretch/>
        </p:blipFill>
        <p:spPr>
          <a:xfrm>
            <a:off x="1351815" y="2158107"/>
            <a:ext cx="2944091" cy="29893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5641"/>
          <a:stretch/>
        </p:blipFill>
        <p:spPr>
          <a:xfrm>
            <a:off x="5826885" y="2866239"/>
            <a:ext cx="1398670" cy="1420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92" y="1465534"/>
            <a:ext cx="3811153" cy="38111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668" y="2739035"/>
            <a:ext cx="1652485" cy="1652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6770" r="24131" b="6974"/>
          <a:stretch/>
        </p:blipFill>
        <p:spPr>
          <a:xfrm>
            <a:off x="1180040" y="1352798"/>
            <a:ext cx="2873310" cy="4376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6770" r="24131" b="6974"/>
          <a:stretch/>
        </p:blipFill>
        <p:spPr>
          <a:xfrm>
            <a:off x="5725989" y="2366410"/>
            <a:ext cx="1549536" cy="23599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37" y="1810475"/>
            <a:ext cx="3121269" cy="3121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85" y="2728974"/>
            <a:ext cx="1602720" cy="1602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63" y="3007328"/>
            <a:ext cx="3077935" cy="3077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" y="188556"/>
            <a:ext cx="1015112" cy="9215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8734"/>
          <a:stretch/>
        </p:blipFill>
        <p:spPr>
          <a:xfrm>
            <a:off x="1373538" y="1032187"/>
            <a:ext cx="6042771" cy="49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632D19-0F11-4EDB-846B-D9917B8F9441}"/>
</file>

<file path=customXml/itemProps2.xml><?xml version="1.0" encoding="utf-8"?>
<ds:datastoreItem xmlns:ds="http://schemas.openxmlformats.org/officeDocument/2006/customXml" ds:itemID="{5D31CB47-0103-4C34-82AE-C2A25926BD16}"/>
</file>

<file path=customXml/itemProps3.xml><?xml version="1.0" encoding="utf-8"?>
<ds:datastoreItem xmlns:ds="http://schemas.openxmlformats.org/officeDocument/2006/customXml" ds:itemID="{6EFF93D0-C787-4402-9929-D8B7B6741A31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2025-12-15T12:31:19Z</dcterms:created>
  <dcterms:modified xsi:type="dcterms:W3CDTF">2025-12-15T12:58:37Z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