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6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0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4A0F-E7E6-48A7-8A6E-5B54AD12143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6F56-FB23-4337-904A-E00FCD8ED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" y="0"/>
            <a:ext cx="12192000" cy="69668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2172199" y="434724"/>
            <a:ext cx="1548000" cy="1548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934605" y="463723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3794343" y="398030"/>
            <a:ext cx="1548000" cy="1548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17709" y="48893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5401974" y="394125"/>
            <a:ext cx="1548000" cy="1548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97841" y="581741"/>
              <a:ext cx="1080000" cy="108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603931" y="2041011"/>
            <a:ext cx="1548000" cy="1548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E4508F-04B0-40FD-8393-C680885A8410}"/>
              </a:ext>
            </a:extLst>
          </p:cNvPr>
          <p:cNvGrpSpPr/>
          <p:nvPr/>
        </p:nvGrpSpPr>
        <p:grpSpPr>
          <a:xfrm>
            <a:off x="642998" y="5211147"/>
            <a:ext cx="1548000" cy="1548000"/>
            <a:chOff x="4208921" y="5147561"/>
            <a:chExt cx="1548000" cy="1548000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9FA8D0E-19F9-47DD-AC4D-EA9236878DCD}"/>
                </a:ext>
              </a:extLst>
            </p:cNvPr>
            <p:cNvSpPr/>
            <p:nvPr/>
          </p:nvSpPr>
          <p:spPr>
            <a:xfrm>
              <a:off x="4208921" y="514756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611A96A-8C94-4D60-8D02-03245E098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4366484" y="5276287"/>
              <a:ext cx="1282650" cy="134908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627536" y="3619454"/>
            <a:ext cx="1548000" cy="1548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2213493" y="2033988"/>
            <a:ext cx="1548000" cy="1548000"/>
            <a:chOff x="6797846" y="2016272"/>
            <a:chExt cx="1548000" cy="1548000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EFDFE"/>
                </a:clrFrom>
                <a:clrTo>
                  <a:srgbClr val="FEFD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280" b="78226" l="12366" r="884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4" t="18396" r="12063" b="22534"/>
            <a:stretch/>
          </p:blipFill>
          <p:spPr>
            <a:xfrm rot="6862174">
              <a:off x="6946803" y="2275941"/>
              <a:ext cx="1305608" cy="102866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3845368" y="3608760"/>
            <a:ext cx="1548000" cy="1548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374" b="85106" l="5848" r="953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0" t="12841" r="4207" b="12689"/>
            <a:stretch/>
          </p:blipFill>
          <p:spPr>
            <a:xfrm>
              <a:off x="8506276" y="3809146"/>
              <a:ext cx="1459715" cy="123596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BED1DF-66D5-4F7B-BDCF-D2D5A86CB4F2}"/>
              </a:ext>
            </a:extLst>
          </p:cNvPr>
          <p:cNvGrpSpPr/>
          <p:nvPr/>
        </p:nvGrpSpPr>
        <p:grpSpPr>
          <a:xfrm>
            <a:off x="3878022" y="5210744"/>
            <a:ext cx="1548000" cy="1548000"/>
            <a:chOff x="8484072" y="5294293"/>
            <a:chExt cx="1548000" cy="1548000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7EF7ED8-F4A1-49A4-BF00-AEC58DE2F5B5}"/>
                </a:ext>
              </a:extLst>
            </p:cNvPr>
            <p:cNvSpPr/>
            <p:nvPr/>
          </p:nvSpPr>
          <p:spPr>
            <a:xfrm>
              <a:off x="8484072" y="529429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F2BEFA0-0F28-4A5C-BB7E-85D6312A5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26377" y1="36888" x2="36812" y2="26513"/>
                          <a14:foregroundMark x1="44638" y1="29971" x2="44638" y2="23919"/>
                          <a14:foregroundMark x1="28696" y1="48415" x2="23188" y2="43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4953" r="12419" b="8609"/>
            <a:stretch/>
          </p:blipFill>
          <p:spPr>
            <a:xfrm>
              <a:off x="8618342" y="5315000"/>
              <a:ext cx="1287530" cy="144080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2236635" y="3608760"/>
            <a:ext cx="1548000" cy="1548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9" t="15756" r="10493" b="14001"/>
            <a:stretch/>
          </p:blipFill>
          <p:spPr>
            <a:xfrm>
              <a:off x="6823512" y="3818705"/>
              <a:ext cx="1460651" cy="128948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3723868" y="2028866"/>
            <a:ext cx="1734777" cy="1548000"/>
            <a:chOff x="8328514" y="1995485"/>
            <a:chExt cx="1734777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189" b="77515" l="592" r="970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58" b="22463"/>
            <a:stretch/>
          </p:blipFill>
          <p:spPr>
            <a:xfrm rot="20817179">
              <a:off x="8328514" y="2258813"/>
              <a:ext cx="1734777" cy="95550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1309BC-1081-473E-8CEC-19EE25B9E606}"/>
              </a:ext>
            </a:extLst>
          </p:cNvPr>
          <p:cNvGrpSpPr/>
          <p:nvPr/>
        </p:nvGrpSpPr>
        <p:grpSpPr>
          <a:xfrm>
            <a:off x="2260614" y="5189257"/>
            <a:ext cx="1548000" cy="1548000"/>
            <a:chOff x="6144368" y="5203985"/>
            <a:chExt cx="1548000" cy="1548000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E6FC4130-83B9-4458-AC3C-84F4F8D64CE2}"/>
                </a:ext>
              </a:extLst>
            </p:cNvPr>
            <p:cNvSpPr/>
            <p:nvPr/>
          </p:nvSpPr>
          <p:spPr>
            <a:xfrm>
              <a:off x="6144368" y="5203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0E5CF33-87F2-4ACB-8186-540F30DD2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29356" y1="39857" x2="35800" y2="393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0" t="18139" r="16181" b="17712"/>
            <a:stretch/>
          </p:blipFill>
          <p:spPr>
            <a:xfrm>
              <a:off x="6193342" y="5322928"/>
              <a:ext cx="1418923" cy="133483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5442068" y="2012698"/>
            <a:ext cx="1548000" cy="1548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0" t="11192" r="14961" b="12095"/>
            <a:stretch/>
          </p:blipFill>
          <p:spPr>
            <a:xfrm>
              <a:off x="10316977" y="2012265"/>
              <a:ext cx="1299477" cy="144100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5487945" y="3583590"/>
            <a:ext cx="1548000" cy="1582139"/>
            <a:chOff x="10186340" y="3638915"/>
            <a:chExt cx="1548000" cy="1582139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8" t="12429" r="18360" b="13489"/>
            <a:stretch/>
          </p:blipFill>
          <p:spPr>
            <a:xfrm>
              <a:off x="10315083" y="3638915"/>
              <a:ext cx="1345727" cy="158213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7945861" y="1010533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78961"/>
                <a:gd name="adj2" fmla="val 7672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0686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8399" y="1270863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8" y="3304176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205" y="3627908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7949470" y="1012848"/>
            <a:ext cx="1979875" cy="1613699"/>
            <a:chOff x="1858205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58205" y="923717"/>
              <a:ext cx="1979875" cy="1613699"/>
            </a:xfrm>
            <a:prstGeom prst="cloudCallout">
              <a:avLst>
                <a:gd name="adj1" fmla="val 79348"/>
                <a:gd name="adj2" fmla="val 7634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3488" y="1402394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59962" y="1237501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257" y="2031432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115" y="5140879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113" y="2053971"/>
            <a:ext cx="1525354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342" y="2053109"/>
            <a:ext cx="1525365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7945860" y="1010532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79343"/>
                <a:gd name="adj2" fmla="val 77060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4288" y="140009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60868" y="1210720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7945859" y="1010531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79905"/>
                <a:gd name="adj2" fmla="val 77222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 rot="21118905">
              <a:off x="2179951" y="146516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7945858" y="1017636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79952"/>
                <a:gd name="adj2" fmla="val 77084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574" y="3618273"/>
            <a:ext cx="1525353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3002" y="3569268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7945857" y="1010530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80033"/>
                <a:gd name="adj2" fmla="val 77642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7945856" y="1010529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79416"/>
                <a:gd name="adj2" fmla="val 76625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04721" y="1364488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7933204" y="101052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79952"/>
                <a:gd name="adj2" fmla="val 77084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7933203" y="1010527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79871"/>
                <a:gd name="adj2" fmla="val 76526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7488" y="919236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35258" y="907078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995" y="751418"/>
            <a:ext cx="1248051" cy="108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87C284-838C-4EEC-94E4-61B2E53B5093}"/>
              </a:ext>
            </a:extLst>
          </p:cNvPr>
          <p:cNvGrpSpPr/>
          <p:nvPr/>
        </p:nvGrpSpPr>
        <p:grpSpPr>
          <a:xfrm>
            <a:off x="5479560" y="5206007"/>
            <a:ext cx="1548000" cy="1548000"/>
            <a:chOff x="10182891" y="5313343"/>
            <a:chExt cx="1548000" cy="1548000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5F796CC-7EF4-4E94-AE13-AC3E9A9F9D5A}"/>
                </a:ext>
              </a:extLst>
            </p:cNvPr>
            <p:cNvSpPr/>
            <p:nvPr/>
          </p:nvSpPr>
          <p:spPr>
            <a:xfrm>
              <a:off x="10182891" y="531334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99E53E89-2D42-45B1-B631-B3B72AA5F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7" t="13598" r="12850" b="13426"/>
            <a:stretch/>
          </p:blipFill>
          <p:spPr>
            <a:xfrm>
              <a:off x="10232324" y="5415536"/>
              <a:ext cx="1439804" cy="138485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591" y="5229892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9262" y="5225155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21276" b="7082"/>
          <a:stretch/>
        </p:blipFill>
        <p:spPr bwMode="auto">
          <a:xfrm>
            <a:off x="2553501" y="260116"/>
            <a:ext cx="4039833" cy="6428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20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18A5AB-0901-49FF-8A35-D9DA5484B93B}"/>
</file>

<file path=customXml/itemProps2.xml><?xml version="1.0" encoding="utf-8"?>
<ds:datastoreItem xmlns:ds="http://schemas.openxmlformats.org/officeDocument/2006/customXml" ds:itemID="{4F677F42-CCAD-4FEC-86F7-368F709E96E8}"/>
</file>

<file path=customXml/itemProps3.xml><?xml version="1.0" encoding="utf-8"?>
<ds:datastoreItem xmlns:ds="http://schemas.openxmlformats.org/officeDocument/2006/customXml" ds:itemID="{6688E9DD-C110-4E31-A0D8-C9C2E2AFD3E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2025-12-05T19:20:03Z</dcterms:created>
  <dcterms:modified xsi:type="dcterms:W3CDTF">2025-12-05T19:38:20Z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