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2EEE-862C-4D64-8CFF-BC862D0630E3}" type="datetimeFigureOut">
              <a:rPr lang="ru-RU" smtClean="0"/>
              <a:t>30.12.2025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22AE0-D868-441F-9BE4-4AA211F808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021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2EEE-862C-4D64-8CFF-BC862D0630E3}" type="datetimeFigureOut">
              <a:rPr lang="ru-RU" smtClean="0"/>
              <a:t>30.12.2025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22AE0-D868-441F-9BE4-4AA211F808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340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2EEE-862C-4D64-8CFF-BC862D0630E3}" type="datetimeFigureOut">
              <a:rPr lang="ru-RU" smtClean="0"/>
              <a:t>30.12.2025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22AE0-D868-441F-9BE4-4AA211F808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081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2EEE-862C-4D64-8CFF-BC862D0630E3}" type="datetimeFigureOut">
              <a:rPr lang="ru-RU" smtClean="0"/>
              <a:t>30.12.2025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22AE0-D868-441F-9BE4-4AA211F808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570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2EEE-862C-4D64-8CFF-BC862D0630E3}" type="datetimeFigureOut">
              <a:rPr lang="ru-RU" smtClean="0"/>
              <a:t>30.12.2025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22AE0-D868-441F-9BE4-4AA211F808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318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2EEE-862C-4D64-8CFF-BC862D0630E3}" type="datetimeFigureOut">
              <a:rPr lang="ru-RU" smtClean="0"/>
              <a:t>30.12.2025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22AE0-D868-441F-9BE4-4AA211F808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767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2EEE-862C-4D64-8CFF-BC862D0630E3}" type="datetimeFigureOut">
              <a:rPr lang="ru-RU" smtClean="0"/>
              <a:t>30.12.2025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22AE0-D868-441F-9BE4-4AA211F808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019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2EEE-862C-4D64-8CFF-BC862D0630E3}" type="datetimeFigureOut">
              <a:rPr lang="ru-RU" smtClean="0"/>
              <a:t>30.12.2025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22AE0-D868-441F-9BE4-4AA211F808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685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2EEE-862C-4D64-8CFF-BC862D0630E3}" type="datetimeFigureOut">
              <a:rPr lang="ru-RU" smtClean="0"/>
              <a:t>30.12.2025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22AE0-D868-441F-9BE4-4AA211F808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738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2EEE-862C-4D64-8CFF-BC862D0630E3}" type="datetimeFigureOut">
              <a:rPr lang="ru-RU" smtClean="0"/>
              <a:t>30.12.2025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22AE0-D868-441F-9BE4-4AA211F808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873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2EEE-862C-4D64-8CFF-BC862D0630E3}" type="datetimeFigureOut">
              <a:rPr lang="ru-RU" smtClean="0"/>
              <a:t>30.12.2025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22AE0-D868-441F-9BE4-4AA211F808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74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92EEE-862C-4D64-8CFF-BC862D0630E3}" type="datetimeFigureOut">
              <a:rPr lang="ru-RU" smtClean="0"/>
              <a:t>30.12.2025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22AE0-D868-441F-9BE4-4AA211F808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780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08" y="457200"/>
            <a:ext cx="8538946" cy="5586015"/>
          </a:xfrm>
          <a:prstGeom prst="roundRect">
            <a:avLst>
              <a:gd name="adj" fmla="val 11111"/>
            </a:avLst>
          </a:prstGeom>
          <a:ln w="190500" cap="rnd">
            <a:solidFill>
              <a:schemeClr val="bg1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754" y="3516792"/>
            <a:ext cx="2929813" cy="252642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772" y="2114349"/>
            <a:ext cx="1260000" cy="945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737" y="1878338"/>
            <a:ext cx="1400000" cy="126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6033">
            <a:off x="5499868" y="1847868"/>
            <a:ext cx="1111399" cy="126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602" y="2705969"/>
            <a:ext cx="1260000" cy="113759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24" y="2512093"/>
            <a:ext cx="1260000" cy="126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727" y="3294020"/>
            <a:ext cx="2971968" cy="297196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4" y="6025045"/>
            <a:ext cx="756335" cy="6866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552" y="1704144"/>
            <a:ext cx="1260000" cy="126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380" y="666751"/>
            <a:ext cx="1249949" cy="126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660" y="641669"/>
            <a:ext cx="1260000" cy="126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22035">
            <a:off x="2956711" y="653773"/>
            <a:ext cx="1117697" cy="117668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09" y="846466"/>
            <a:ext cx="1296000" cy="1296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09"/>
          <a:stretch/>
        </p:blipFill>
        <p:spPr>
          <a:xfrm>
            <a:off x="3125754" y="4246685"/>
            <a:ext cx="2929813" cy="177836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660" y="-290662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86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48148E-6 L 0.09011 0.5340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5" y="2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-0.06158 0.5337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6" y="2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7037E-7 L -0.10989 -3.7037E-7 C -0.15911 -3.7037E-7 -0.21953 0.14699 -0.21953 0.2662 L -0.21953 0.53264 " pathEditMode="relative" rAng="0" ptsTypes="AAAA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77" y="26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96296E-6 L -0.15052 -2.96296E-6 C -0.21797 -2.96296E-6 -0.30091 0.10486 -0.30091 0.19028 L -0.30091 0.38079 " pathEditMode="relative" rAng="0" ptsTypes="AAAA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52" y="1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59259E-6 L 0.13776 -2.59259E-6 C 0.19935 -2.59259E-6 0.27552 0.14028 0.27552 0.2544 L 0.27552 0.50903 " pathEditMode="relative" rAng="0" ptsTypes="AA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76" y="2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B85E000C-C0A4-4462-8DFB-C817A6C0D25D}"/>
</file>

<file path=customXml/itemProps2.xml><?xml version="1.0" encoding="utf-8"?>
<ds:datastoreItem xmlns:ds="http://schemas.openxmlformats.org/officeDocument/2006/customXml" ds:itemID="{E91CE793-10FA-4E7C-BE26-42FE37C480ED}"/>
</file>

<file path=customXml/itemProps3.xml><?xml version="1.0" encoding="utf-8"?>
<ds:datastoreItem xmlns:ds="http://schemas.openxmlformats.org/officeDocument/2006/customXml" ds:itemID="{9B70CF03-B619-4E8F-8F53-B6E8723714FE}"/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8</cp:revision>
  <dcterms:created xsi:type="dcterms:W3CDTF">2025-12-10T12:23:52Z</dcterms:created>
  <dcterms:modified xsi:type="dcterms:W3CDTF">2025-12-30T09:15:14Z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