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878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C032CC-8C55-8E46-F63C-30F63B2F3F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982513E-87A6-8C1B-6523-EF6F748426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DDD9755-F8B0-3E44-2B8F-3477AB334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4D696-1DD8-4A8E-B809-56FD961147F3}" type="datetimeFigureOut">
              <a:rPr lang="ru-RU" smtClean="0"/>
              <a:t>30.12.2025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E6124A8-7458-40E3-1F46-75728E8B7E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EF0C207-9689-046B-5893-BF4AAF115E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31E45-EB27-4198-8EF5-7A82235CE9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26494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6A165A3-BF60-644C-160A-C579F33D6F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18BAC1E-6448-59CA-2C04-4CE8BF2E7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23DD1D7-B251-4F27-544F-1FC3A4678E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4D696-1DD8-4A8E-B809-56FD961147F3}" type="datetimeFigureOut">
              <a:rPr lang="ru-RU" smtClean="0"/>
              <a:t>30.12.2025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0F4A614-F622-4F85-066D-ED58D17301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65E6D5D-5328-9A3F-501A-6E4945FF7B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31E45-EB27-4198-8EF5-7A82235CE9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80822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3D2DCEC3-476B-4AF5-2361-8B7A04C1B6A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4650059-2304-9226-2747-97CABC6ECD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BB95F55-481F-498A-AA72-FA8024241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4D696-1DD8-4A8E-B809-56FD961147F3}" type="datetimeFigureOut">
              <a:rPr lang="ru-RU" smtClean="0"/>
              <a:t>30.12.2025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FE81914-1CCF-D789-A337-9FCF2027D4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DB1B3B7-EE7A-052F-9A54-1A43D36AD8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31E45-EB27-4198-8EF5-7A82235CE9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85341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20DE38F-B1E3-6522-6601-9A9977F73D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325109C-8A4D-CC15-5914-8028030CB3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1E22CCF-A953-FF0B-362E-2B9CB77873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4D696-1DD8-4A8E-B809-56FD961147F3}" type="datetimeFigureOut">
              <a:rPr lang="ru-RU" smtClean="0"/>
              <a:t>30.12.2025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99FDAA3-ECF6-3BCF-4528-16C3747D7A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7C7CF12-4F10-02EE-9616-EB34A77076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31E45-EB27-4198-8EF5-7A82235CE9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03130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3ECF1E6-518F-41D4-A03D-9312A5E919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77C3884-9EB6-C2E6-0A5F-F1EA1E5C45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F018894-79C3-B188-DBB2-9386DF1E21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4D696-1DD8-4A8E-B809-56FD961147F3}" type="datetimeFigureOut">
              <a:rPr lang="ru-RU" smtClean="0"/>
              <a:t>30.12.2025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058F955-CA24-7938-263C-24FB1F6EEB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46AEE96-87F0-BA15-28E5-A926CFFB1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31E45-EB27-4198-8EF5-7A82235CE9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10638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ACC01C-F5CF-EA8F-6068-0A6529D4F1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F1FFF50-E870-1F32-2452-89C709A7286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FF364E7-8E89-71AB-C1A5-D824C8BFC5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046D9C5-8A69-C152-1405-378766E6B9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4D696-1DD8-4A8E-B809-56FD961147F3}" type="datetimeFigureOut">
              <a:rPr lang="ru-RU" smtClean="0"/>
              <a:t>30.12.2025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DA354B1-C779-7228-CA1D-D99AC70259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21842CE-ABE1-F96B-6956-5F2D39EFF5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31E45-EB27-4198-8EF5-7A82235CE9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71271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617114-E028-7FC6-4C6F-745E148B90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EE22A6B-15AE-DB11-C4CF-7BDD131F26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50858FD-748A-7619-CACE-DF7554BF85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14EC0C38-D418-B905-2456-228AA7CFBE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6975F9EC-ADC8-00C2-38CE-53A8E4C4DD7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A040CBCD-9D16-0BDF-28FF-6E48D0FBAD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4D696-1DD8-4A8E-B809-56FD961147F3}" type="datetimeFigureOut">
              <a:rPr lang="ru-RU" smtClean="0"/>
              <a:t>30.12.2025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D3C35F83-D451-2292-637F-BB4D840112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2908E1B8-F574-2A47-6301-DC3FE4002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31E45-EB27-4198-8EF5-7A82235CE9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56759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89DDBB-7F0E-4868-D1C3-DEA61FE911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4017E7D1-3A73-D864-C80A-617E3F75E4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4D696-1DD8-4A8E-B809-56FD961147F3}" type="datetimeFigureOut">
              <a:rPr lang="ru-RU" smtClean="0"/>
              <a:t>30.12.2025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5B3B0373-F7EF-9D6D-79EA-EB14F75B42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1975073-D555-3C4C-6ADA-8FEF8FD50C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31E45-EB27-4198-8EF5-7A82235CE9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43847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9D36798-E8D1-91C5-8F1A-B24552FA99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4D696-1DD8-4A8E-B809-56FD961147F3}" type="datetimeFigureOut">
              <a:rPr lang="ru-RU" smtClean="0"/>
              <a:t>30.12.2025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9BEED2AC-B634-D753-E3AB-4CA60D9E92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CD41A24-6BFD-75DC-CD58-913D617907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31E45-EB27-4198-8EF5-7A82235CE9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02561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9DB3D06-8A41-5ED0-2EAA-9E2C69C9D2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E448E4D-2ECB-A12D-9571-1F46A112D2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FF06DB5-C72B-4CD6-6BCE-B93B2A5A1C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DF00B12-845F-5A9F-86ED-1AA51A5D3B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4D696-1DD8-4A8E-B809-56FD961147F3}" type="datetimeFigureOut">
              <a:rPr lang="ru-RU" smtClean="0"/>
              <a:t>30.12.2025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D23DC0C-A5DF-25A1-41FE-8E1F80EA16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354F2FC-D250-93FB-DEB2-A50CADBC87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31E45-EB27-4198-8EF5-7A82235CE9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24759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1886D07-1C8C-04E4-A58B-20FD243285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0B43D998-449C-3EE5-0A75-6BEC9A57826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68333D9-5FCA-E704-E047-42BF7A4C8F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5087FC1-BABF-CDA7-F3C0-CE9374544B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4D696-1DD8-4A8E-B809-56FD961147F3}" type="datetimeFigureOut">
              <a:rPr lang="ru-RU" smtClean="0"/>
              <a:t>30.12.2025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F90B3EA-FF96-2ED3-A73A-6982AF36E6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0355A32-E601-F80B-758E-D66CB23F2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31E45-EB27-4198-8EF5-7A82235CE9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43401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4ED2A63-58BD-61D0-1BA8-37132CC9DE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9CB3F90-8C0E-8937-3627-FC0D0F4DB6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95BCEA5-428E-32ED-C2DC-BFA3876562F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364D696-1DD8-4A8E-B809-56FD961147F3}" type="datetimeFigureOut">
              <a:rPr lang="ru-RU" smtClean="0"/>
              <a:t>30.12.2025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A548C13-9DFF-E3A7-5CE5-C24B855293F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2BB0B69-0AC2-DF47-C47B-080260F1EB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BC31E45-EB27-4198-8EF5-7A82235CE9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40809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792CA73-0307-56C2-DF14-FFC62090B0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67" b="4479"/>
          <a:stretch>
            <a:fillRect/>
          </a:stretch>
        </p:blipFill>
        <p:spPr>
          <a:xfrm>
            <a:off x="-404363" y="-226141"/>
            <a:ext cx="12832379" cy="7216876"/>
          </a:xfrm>
          <a:prstGeom prst="rect">
            <a:avLst/>
          </a:prstGeom>
        </p:spPr>
      </p:pic>
      <p:pic>
        <p:nvPicPr>
          <p:cNvPr id="7" name="Рисунок 6" descr="Изображение выглядит как бутылка, в помещении, бар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6CCE9CCA-97B6-37CB-FC8A-CBE90E8401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308" y="244753"/>
            <a:ext cx="9339719" cy="54481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 descr="Изображение выглядит как графическая вставка, рисунок, иллюстрация, Мультфильм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DA66E351-D6C2-5575-3692-1AFEA0DCD3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7759" y="3903406"/>
            <a:ext cx="2639961" cy="2639961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8B7D5CC2-6262-F2E1-8E76-822E82C2E53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3551" y="2812025"/>
            <a:ext cx="2671489" cy="2880853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D93ABCBE-EBB8-E75E-A69B-3B02A8FA1CC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853" y="651239"/>
            <a:ext cx="1295401" cy="1295401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95E24FF9-8665-AEB8-14AF-D594817DD9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194" y="269999"/>
            <a:ext cx="1886263" cy="1886263"/>
          </a:xfrm>
          <a:prstGeom prst="rect">
            <a:avLst/>
          </a:prstGeom>
        </p:spPr>
      </p:pic>
      <p:sp>
        <p:nvSpPr>
          <p:cNvPr id="21" name="Прямоугольник: скругленные углы 6">
            <a:extLst>
              <a:ext uri="{FF2B5EF4-FFF2-40B4-BE49-F238E27FC236}">
                <a16:creationId xmlns:a16="http://schemas.microsoft.com/office/drawing/2014/main" id="{31372EB2-E6F7-5DC9-DCDD-06A16F40C9D6}"/>
              </a:ext>
            </a:extLst>
          </p:cNvPr>
          <p:cNvSpPr/>
          <p:nvPr/>
        </p:nvSpPr>
        <p:spPr>
          <a:xfrm>
            <a:off x="893886" y="2130374"/>
            <a:ext cx="1660311" cy="631485"/>
          </a:xfrm>
          <a:custGeom>
            <a:avLst>
              <a:gd name="f0" fmla="val 36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FF">
              <a:alpha val="90000"/>
            </a:srgbClr>
          </a:solidFill>
          <a:ln w="19046" cap="flat">
            <a:solidFill>
              <a:srgbClr val="0C445E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4800" b="0" i="0" u="none" strike="noStrike" kern="1200" cap="none" spc="0" baseline="0" dirty="0">
                <a:uFillTx/>
                <a:latin typeface="Aptos"/>
              </a:rPr>
              <a:t>ША</a:t>
            </a:r>
            <a:endParaRPr lang="en-US" sz="4800" b="0" i="0" u="none" strike="noStrike" kern="1200" cap="none" spc="0" baseline="0" dirty="0">
              <a:uFillTx/>
              <a:latin typeface="Aptos"/>
            </a:endParaRPr>
          </a:p>
        </p:txBody>
      </p:sp>
      <p:sp>
        <p:nvSpPr>
          <p:cNvPr id="27" name="Прямоугольник: скругленные углы 6">
            <a:extLst>
              <a:ext uri="{FF2B5EF4-FFF2-40B4-BE49-F238E27FC236}">
                <a16:creationId xmlns:a16="http://schemas.microsoft.com/office/drawing/2014/main" id="{A27FA20F-66B2-6032-D0F6-D5F573E90344}"/>
              </a:ext>
            </a:extLst>
          </p:cNvPr>
          <p:cNvSpPr/>
          <p:nvPr/>
        </p:nvSpPr>
        <p:spPr>
          <a:xfrm>
            <a:off x="3960630" y="4595974"/>
            <a:ext cx="1660311" cy="631485"/>
          </a:xfrm>
          <a:custGeom>
            <a:avLst>
              <a:gd name="f0" fmla="val 36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FF">
              <a:alpha val="90000"/>
            </a:srgbClr>
          </a:solidFill>
          <a:ln w="19046" cap="flat">
            <a:solidFill>
              <a:srgbClr val="0C445E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4800" dirty="0">
                <a:latin typeface="Aptos"/>
              </a:rPr>
              <a:t>ШО</a:t>
            </a:r>
            <a:endParaRPr lang="en-US" sz="4800" b="0" i="0" u="none" strike="noStrike" kern="1200" cap="none" spc="0" baseline="0" dirty="0">
              <a:uFillTx/>
              <a:latin typeface="Aptos"/>
            </a:endParaRPr>
          </a:p>
        </p:txBody>
      </p:sp>
      <p:sp>
        <p:nvSpPr>
          <p:cNvPr id="31" name="Прямоугольник: скругленные углы 6">
            <a:extLst>
              <a:ext uri="{FF2B5EF4-FFF2-40B4-BE49-F238E27FC236}">
                <a16:creationId xmlns:a16="http://schemas.microsoft.com/office/drawing/2014/main" id="{7002B295-737F-F836-AA69-893C2BF11155}"/>
              </a:ext>
            </a:extLst>
          </p:cNvPr>
          <p:cNvSpPr/>
          <p:nvPr/>
        </p:nvSpPr>
        <p:spPr>
          <a:xfrm>
            <a:off x="5149096" y="2130374"/>
            <a:ext cx="1660311" cy="631485"/>
          </a:xfrm>
          <a:custGeom>
            <a:avLst>
              <a:gd name="f0" fmla="val 36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FF">
              <a:alpha val="90000"/>
            </a:srgbClr>
          </a:solidFill>
          <a:ln w="19046" cap="flat">
            <a:solidFill>
              <a:srgbClr val="0C445E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4800" dirty="0">
                <a:latin typeface="Aptos"/>
              </a:rPr>
              <a:t>ШУ</a:t>
            </a:r>
            <a:endParaRPr lang="en-US" sz="4800" b="0" i="0" u="none" strike="noStrike" kern="1200" cap="none" spc="0" baseline="0" dirty="0">
              <a:uFillTx/>
              <a:latin typeface="Aptos"/>
            </a:endParaRPr>
          </a:p>
        </p:txBody>
      </p:sp>
      <p:sp>
        <p:nvSpPr>
          <p:cNvPr id="35" name="Прямоугольник: скругленные углы 6">
            <a:extLst>
              <a:ext uri="{FF2B5EF4-FFF2-40B4-BE49-F238E27FC236}">
                <a16:creationId xmlns:a16="http://schemas.microsoft.com/office/drawing/2014/main" id="{E8929F50-F59C-7D5D-A5D3-9ED98C80AF48}"/>
              </a:ext>
            </a:extLst>
          </p:cNvPr>
          <p:cNvSpPr/>
          <p:nvPr/>
        </p:nvSpPr>
        <p:spPr>
          <a:xfrm>
            <a:off x="7246972" y="2130374"/>
            <a:ext cx="1660311" cy="631485"/>
          </a:xfrm>
          <a:custGeom>
            <a:avLst>
              <a:gd name="f0" fmla="val 36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FF">
              <a:alpha val="90000"/>
            </a:srgbClr>
          </a:solidFill>
          <a:ln w="19046" cap="flat">
            <a:solidFill>
              <a:srgbClr val="0C445E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4800" dirty="0">
                <a:latin typeface="Aptos"/>
              </a:rPr>
              <a:t>ШЕ</a:t>
            </a:r>
            <a:endParaRPr lang="en-US" sz="4800" b="0" i="0" u="none" strike="noStrike" kern="1200" cap="none" spc="0" baseline="0" dirty="0">
              <a:uFillTx/>
              <a:latin typeface="Aptos"/>
            </a:endParaRPr>
          </a:p>
        </p:txBody>
      </p:sp>
      <p:sp>
        <p:nvSpPr>
          <p:cNvPr id="42" name="Прямоугольник: скругленные углы 6">
            <a:extLst>
              <a:ext uri="{FF2B5EF4-FFF2-40B4-BE49-F238E27FC236}">
                <a16:creationId xmlns:a16="http://schemas.microsoft.com/office/drawing/2014/main" id="{0DCC4285-0216-D464-3B14-22779F9B3E70}"/>
              </a:ext>
            </a:extLst>
          </p:cNvPr>
          <p:cNvSpPr/>
          <p:nvPr/>
        </p:nvSpPr>
        <p:spPr>
          <a:xfrm>
            <a:off x="3078385" y="2130374"/>
            <a:ext cx="1660311" cy="631485"/>
          </a:xfrm>
          <a:custGeom>
            <a:avLst>
              <a:gd name="f0" fmla="val 36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FF">
              <a:alpha val="90000"/>
            </a:srgbClr>
          </a:solidFill>
          <a:ln w="19046" cap="flat">
            <a:solidFill>
              <a:srgbClr val="0C445E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4800" dirty="0">
                <a:latin typeface="Aptos"/>
              </a:rPr>
              <a:t>ШИ</a:t>
            </a:r>
            <a:endParaRPr lang="en-US" sz="4800" b="0" i="0" u="none" strike="noStrike" kern="1200" cap="none" spc="0" baseline="0" dirty="0">
              <a:uFillTx/>
              <a:latin typeface="Aptos"/>
            </a:endParaRPr>
          </a:p>
        </p:txBody>
      </p:sp>
      <p:pic>
        <p:nvPicPr>
          <p:cNvPr id="45" name="Рисунок 44" descr="Изображение выглядит как свеча, Торт на день рождения, пирог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274790B8-C92B-F079-6ED4-009F8D7E8CC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724" y="5876613"/>
            <a:ext cx="1086323" cy="94005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DE18363-2060-3C9B-8A6D-1430ADD45F0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71678" y="735128"/>
            <a:ext cx="1182205" cy="1226950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50D83308-69CF-5BED-782F-EFD7C96559B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3356" y="251721"/>
            <a:ext cx="1886263" cy="1886263"/>
          </a:xfrm>
          <a:prstGeom prst="rect">
            <a:avLst/>
          </a:prstGeom>
        </p:spPr>
      </p:pic>
      <p:pic>
        <p:nvPicPr>
          <p:cNvPr id="6" name="Рисунок 5" descr="Изображение выглядит как кот, мультфильм, искусство, творческий подход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EC3D8305-474D-2365-B332-06D844C9E06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2355" y="484678"/>
            <a:ext cx="1819514" cy="1590415"/>
          </a:xfrm>
          <a:prstGeom prst="rect">
            <a:avLst/>
          </a:prstGeom>
        </p:spPr>
      </p:pic>
      <p:pic>
        <p:nvPicPr>
          <p:cNvPr id="11" name="Рисунок 10" descr="Изображение выглядит как цветок, мультфильм, искусство, иллюстрация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1AB9AFAB-0A0D-5BF2-6270-55D31F73EAF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9826" y="529149"/>
            <a:ext cx="1557457" cy="1557457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DDA22D37-B3FE-5B53-8BEB-4CDACF4BFC8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9879" y="287373"/>
            <a:ext cx="1886263" cy="1886263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994FABC0-8457-451B-C9F1-D2F6CAB462C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2122" y="269998"/>
            <a:ext cx="1886263" cy="1886263"/>
          </a:xfrm>
          <a:prstGeom prst="rect">
            <a:avLst/>
          </a:prstGeom>
        </p:spPr>
      </p:pic>
      <p:pic>
        <p:nvPicPr>
          <p:cNvPr id="15" name="Рисунок 14" descr="Изображение выглядит как транспортное средство, Наземный транспорт, машина, колесо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B57CB5C9-2232-C9B2-DE82-E89CD2E519C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8344" y="3120653"/>
            <a:ext cx="1552714" cy="1552714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F9669255-6253-3837-59F8-1E139793512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1570" y="2761859"/>
            <a:ext cx="1886263" cy="1886263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028B2A9A-F225-643B-0E46-6B84509A0DD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002" y="287373"/>
            <a:ext cx="5190085" cy="5283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928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"/>
                            </p:stCondLst>
                            <p:childTnLst>
                              <p:par>
                                <p:cTn id="72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2" dur="25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a780f439e7694c2d7b802c7af9f4f460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17592f8c5c3267470c924e883a74ca16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52E2E62D-783F-4CB8-AF36-235F4B92B395}"/>
</file>

<file path=customXml/itemProps2.xml><?xml version="1.0" encoding="utf-8"?>
<ds:datastoreItem xmlns:ds="http://schemas.openxmlformats.org/officeDocument/2006/customXml" ds:itemID="{53DE1F2E-518E-41BD-AF46-4C33864428CC}"/>
</file>

<file path=customXml/itemProps3.xml><?xml version="1.0" encoding="utf-8"?>
<ds:datastoreItem xmlns:ds="http://schemas.openxmlformats.org/officeDocument/2006/customXml" ds:itemID="{C55B34D2-53A0-4532-A4C8-11C51AD39460}"/>
</file>

<file path=docProps/app.xml><?xml version="1.0" encoding="utf-8"?>
<Properties xmlns="http://schemas.openxmlformats.org/officeDocument/2006/extended-properties" xmlns:vt="http://schemas.openxmlformats.org/officeDocument/2006/docPropsVTypes">
  <TotalTime>75</TotalTime>
  <Words>5</Words>
  <Application>Microsoft Office PowerPoint</Application>
  <PresentationFormat>Широкоэкранный</PresentationFormat>
  <Paragraphs>5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Office</dc:creator>
  <cp:lastModifiedBy>Office</cp:lastModifiedBy>
  <cp:revision>3</cp:revision>
  <dcterms:created xsi:type="dcterms:W3CDTF">2025-12-16T09:39:12Z</dcterms:created>
  <dcterms:modified xsi:type="dcterms:W3CDTF">2025-12-30T08:40:39Z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