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D10DC-A1B4-7BA0-34A0-4F271C870392}" v="1" dt="2026-01-25T22:39:25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C0D10DC-A1B4-7BA0-34A0-4F271C870392}"/>
    <pc:docChg chg="modSld">
      <pc:chgData name="" userId="" providerId="" clId="Web-{6C0D10DC-A1B4-7BA0-34A0-4F271C870392}" dt="2026-01-25T22:39:25.471" v="0" actId="1076"/>
      <pc:docMkLst>
        <pc:docMk/>
      </pc:docMkLst>
      <pc:sldChg chg="modSp">
        <pc:chgData name="" userId="" providerId="" clId="Web-{6C0D10DC-A1B4-7BA0-34A0-4F271C870392}" dt="2026-01-25T22:39:25.471" v="0" actId="1076"/>
        <pc:sldMkLst>
          <pc:docMk/>
          <pc:sldMk cId="2630710565" sldId="256"/>
        </pc:sldMkLst>
        <pc:spChg chg="mod">
          <ac:chgData name="" userId="" providerId="" clId="Web-{6C0D10DC-A1B4-7BA0-34A0-4F271C870392}" dt="2026-01-25T22:39:25.471" v="0" actId="1076"/>
          <ac:spMkLst>
            <pc:docMk/>
            <pc:sldMk cId="2630710565" sldId="256"/>
            <ac:spMk id="2" creationId="{2111189A-69A7-762C-9AC7-0B7892458E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6720-EE51-CAFC-0FF0-BBB07219A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4EC58E-ADCF-C756-2D5E-9DD06A408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48CFA-11E7-27C4-EB92-3F66B274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4654F-05ED-447D-0680-9AB45FB0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382B4-B01F-B632-391A-15EC8C5D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2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ECAE2-F481-89D4-6F3A-9127BF18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A9194C-02A8-1EFD-28D2-28A01802A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3C418-1AFA-6DE8-D14D-EF8172DF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E38395-BB5E-415C-577E-45AE1891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62D39-1B34-9848-3A37-B0A56421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5A19D3-5EC8-1F2F-53AB-741AA9F2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4E75A0-DB3E-60FF-0743-605B6E529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6DDEA7-0058-DB93-F8F8-29F67B80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D3BA1-64DC-792D-C8D1-524EFFBC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7B4B9-9594-7032-1304-F0C9CB8B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EE7CA-BEC5-0F34-D342-5BF5496F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3B2149-6B3F-41E2-4E5F-252C845A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B7CE0-B5D0-4C11-6B26-63063768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670D0-DB07-5FCE-A1E0-64C8AC96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13508-5EBC-5186-4362-AAAD0A5F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4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DD436-349D-7874-9E54-D1111205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B3946F-618B-0D55-4F19-4DC3ADFDA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B9032B-3741-7464-BF4B-1B7B53F3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D7D80-941C-0E2E-49AE-C528537A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5EB5D-4713-F657-BA75-D42B7B2F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F4DDC-A652-2B67-BD19-B0BD6F61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F5903-F30B-0795-8FE7-881A8D5FB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503CE6-05F7-9B57-21B6-AAA9680CA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6C87F2-061E-7A5C-B3A0-40C1CE95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0B70BA-9869-4930-971F-BFFD17D9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C5C456-DB02-ED4B-7374-F060EB98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1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5F68F-1FB4-F2C0-50F1-B64775F2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3D16E-0363-156D-7F8B-1BA6D286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A528D8-C0CB-7123-67B4-61F892784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3F8785-83E5-A3B0-299B-47767C2DB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F45444-E1E0-548E-165B-B230B2ED9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EB2752-2595-75A4-38DA-06940778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708AF2-2FE3-0591-4137-CAC13043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EF6CBD-0D81-DB0E-7C09-C5D4F63C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7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EF4FB-BF7F-B323-49AB-E4D63B66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8BFEFD-E2E0-70EE-E040-62C621C8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1029AA-5F73-74C3-814F-C6EBBE24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BBFD73-6A58-B153-915D-C510DC6D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4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A0333F-AE28-81F2-3E19-D04698BB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E3367B-9567-AE0D-F2C3-8C401526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49E12F-F0BE-019E-ED15-C6971FC8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6002C-CEA0-CC67-BD49-127796FB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32AAA-D3C7-E4D3-E549-5F535DD3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D3E6F1-BC10-9463-1912-0961E40AE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236526-86B7-3597-663D-1A05F046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B53325-6448-D3C6-43C2-7C9029FE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31D6C7-6FD0-B2FD-6610-3602412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3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41A5F-19B5-3942-4626-87DD7AE5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408E73-F430-2F56-5D3E-A478C4DD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2C0FAB-22C7-EBF6-CEAA-C6E092F94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77AC5B-7C48-0127-FA71-5A2F9947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57EADC-37A2-B76C-0222-FA502682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37C7B-884D-AEDA-7303-FD8060F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4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9D333-2D91-DB82-8DAF-A72359D3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6A99F1-21D6-84A5-3358-F521E1F90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21486-1DCA-B60D-86B1-E18905F85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8063-13EF-47E2-9601-537ACC235892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84871-2103-66F3-9473-0EA3F2CF0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65DD6-BEF0-5A56-F491-D20FFE13B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1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87DE9A-0FF1-A793-B48D-342E43FF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0868"/>
            <a:ext cx="12283017" cy="7018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3E8F75-79C9-FBF9-7161-3F896035B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820" y1="50879" x2="44336" y2="58398"/>
                        <a14:foregroundMark x1="53809" y1="51465" x2="42676" y2="62500"/>
                        <a14:foregroundMark x1="37793" y1="52344" x2="45508" y2="62402"/>
                        <a14:foregroundMark x1="45508" y1="62402" x2="45703" y2="62500"/>
                        <a14:backgroundMark x1="44531" y1="79883" x2="48438" y2="80469"/>
                        <a14:backgroundMark x1="48438" y1="80469" x2="48438" y2="8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4" y="965200"/>
            <a:ext cx="6858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223472-9A02-3FF7-8823-07BB5E8FA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3" y="-423333"/>
            <a:ext cx="4038600" cy="4038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D4C851-AD6A-7AB4-6777-7B650F3F5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713">
            <a:off x="2954867" y="840019"/>
            <a:ext cx="1207933" cy="18142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93A6BD-8EA5-B072-5CF1-3735D4FC4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24" y="-821267"/>
            <a:ext cx="4038600" cy="4038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C381C2-A6B7-C412-8672-E15A579F1E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61" y="626966"/>
            <a:ext cx="1339273" cy="13392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375E11-7200-920C-C5C9-8831E71CDD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1" y="-757767"/>
            <a:ext cx="3996267" cy="39962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C952DE-0353-22A9-C6AD-A33656E84C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59" y="447397"/>
            <a:ext cx="1339273" cy="17415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528A63-992A-6B43-9E47-16865FE1AF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05" y="940569"/>
            <a:ext cx="4041998" cy="40359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B4E05C7-CBBC-21A6-9A5D-68ECDA9A9C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08" y="2188917"/>
            <a:ext cx="1676400" cy="1676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8A399A-6BC3-1BA5-C577-A071977796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5796" y="626966"/>
            <a:ext cx="4035902" cy="40419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0B2361C-DF8F-C354-58A4-FDDCB4ABB3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984" r="90625">
                        <a14:foregroundMark x1="9082" y1="35059" x2="9473" y2="36133"/>
                        <a14:foregroundMark x1="90430" y1="66504" x2="90625" y2="65820"/>
                        <a14:backgroundMark x1="33203" y1="71387" x2="36426" y2="72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80" y="1708433"/>
            <a:ext cx="1965787" cy="196578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0F66BDE-5FB6-AFCE-601D-DE96A0A3A0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40" y="2836900"/>
            <a:ext cx="3993226" cy="39932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5ECC5F-FD85-4CAA-2EE3-912F2A9DE6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38" y="3949701"/>
            <a:ext cx="1837731" cy="18377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D0B067C-C7D4-65C7-9592-40E566F6E2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2" y="326025"/>
            <a:ext cx="967044" cy="8807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9A4E194-AF31-5B6F-646C-270101CDD3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98" y="1395807"/>
            <a:ext cx="2970108" cy="299452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317C824-DBE5-0D35-BB00-8A116061792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51" y="3390994"/>
            <a:ext cx="3232407" cy="323240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111189A-69A7-762C-9AC7-0B7892458EE9}"/>
              </a:ext>
            </a:extLst>
          </p:cNvPr>
          <p:cNvSpPr/>
          <p:nvPr/>
        </p:nvSpPr>
        <p:spPr>
          <a:xfrm>
            <a:off x="652681" y="182993"/>
            <a:ext cx="10972800" cy="61650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піднімаємо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фіксуємо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зубами,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опускаємо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нижню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вниз і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викатуємо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вперед. При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напружений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спинка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широка та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піднята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рух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починається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Викатуємо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вперед і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робимо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динаміці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до 60 секунд. Статика -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того, як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витягнули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“арку” в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статиці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напрацьовувати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зафіксувати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до 60 секунд. 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Равлик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напружений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Водимо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внутрішній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губ, по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починаючи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маленького круга, губи при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міцно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зімкнені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амплітуду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Начебто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малюємо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равлика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повільно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з’явитися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відчуття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вертаємось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зворотньому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напрямку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великого круга до маленького.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60 секунд.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переходимо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релаксації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“гриб” –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гриб до 60 секунд, так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повністю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прилип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опущена максимально.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Маляр.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“Маляр за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зубами”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підняти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корінь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зміцнити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звдяки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позицій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Конячка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Класична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присмоктуванням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рухається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опущена донизу. 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Голочка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трохи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альвеол. Та укольчики в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напруженним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B025FF-947C-8B9E-755F-10A7834F209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2" y="5917431"/>
            <a:ext cx="858078" cy="85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536 0.4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20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2487 0.439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196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0931 0.452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226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27331 0.195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9" y="976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0.22981 0.233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166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29987 -0.0682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342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5FBD4B-473D-4DF4-A58E-00C15851E20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0A6CEC1-E1EA-4C83-80B4-90174F391F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14B4A0-6D4B-4719-8C74-F1F8C91A8909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2025-12-16T22:45:09Z</dcterms:created>
  <dcterms:modified xsi:type="dcterms:W3CDTF">2026-01-25T22:39:25Z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