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B2352-FF4A-C9AA-08E0-0B0AFBA540A7}" v="121" dt="2025-12-30T06:55:22.830"/>
    <p1510:client id="{EF08FE85-3852-EA77-F35B-97EEB344EFEF}" v="6" dt="2025-12-30T10:36:53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75" d="100"/>
          <a:sy n="75" d="100"/>
        </p:scale>
        <p:origin x="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twakarolina" userId="S::kotwakarolina_gmail.com#ext#@slideedu.onmicrosoft.com::298f1f2d-f681-4ed5-99f5-5dd54fa0cf44" providerId="AD" clId="Web-{EF08FE85-3852-EA77-F35B-97EEB344EFEF}"/>
    <pc:docChg chg="modSld">
      <pc:chgData name="kotwakarolina" userId="S::kotwakarolina_gmail.com#ext#@slideedu.onmicrosoft.com::298f1f2d-f681-4ed5-99f5-5dd54fa0cf44" providerId="AD" clId="Web-{EF08FE85-3852-EA77-F35B-97EEB344EFEF}" dt="2025-12-30T10:36:53.347" v="5"/>
      <pc:docMkLst>
        <pc:docMk/>
      </pc:docMkLst>
      <pc:sldChg chg="modSp">
        <pc:chgData name="kotwakarolina" userId="S::kotwakarolina_gmail.com#ext#@slideedu.onmicrosoft.com::298f1f2d-f681-4ed5-99f5-5dd54fa0cf44" providerId="AD" clId="Web-{EF08FE85-3852-EA77-F35B-97EEB344EFEF}" dt="2025-12-30T10:36:53.347" v="5"/>
        <pc:sldMkLst>
          <pc:docMk/>
          <pc:sldMk cId="0" sldId="258"/>
        </pc:sldMkLst>
        <pc:picChg chg="mod">
          <ac:chgData name="kotwakarolina" userId="S::kotwakarolina_gmail.com#ext#@slideedu.onmicrosoft.com::298f1f2d-f681-4ed5-99f5-5dd54fa0cf44" providerId="AD" clId="Web-{EF08FE85-3852-EA77-F35B-97EEB344EFEF}" dt="2025-12-30T10:36:53.347" v="5"/>
          <ac:picMkLst>
            <pc:docMk/>
            <pc:sldMk cId="0" sldId="258"/>
            <ac:picMk id="6" creationId="{05EE8DBC-8D4A-FD56-1169-EA6FB4D9AE36}"/>
          </ac:picMkLst>
        </pc:picChg>
        <pc:picChg chg="mod">
          <ac:chgData name="kotwakarolina" userId="S::kotwakarolina_gmail.com#ext#@slideedu.onmicrosoft.com::298f1f2d-f681-4ed5-99f5-5dd54fa0cf44" providerId="AD" clId="Web-{EF08FE85-3852-EA77-F35B-97EEB344EFEF}" dt="2025-12-30T10:34:39.285" v="2" actId="1076"/>
          <ac:picMkLst>
            <pc:docMk/>
            <pc:sldMk cId="0" sldId="258"/>
            <ac:picMk id="9" creationId="{00000000-0000-0000-0000-000000000000}"/>
          </ac:picMkLst>
        </pc:picChg>
        <pc:picChg chg="mod">
          <ac:chgData name="kotwakarolina" userId="S::kotwakarolina_gmail.com#ext#@slideedu.onmicrosoft.com::298f1f2d-f681-4ed5-99f5-5dd54fa0cf44" providerId="AD" clId="Web-{EF08FE85-3852-EA77-F35B-97EEB344EFEF}" dt="2025-12-30T10:34:55.941" v="4" actId="1076"/>
          <ac:picMkLst>
            <pc:docMk/>
            <pc:sldMk cId="0" sldId="258"/>
            <ac:picMk id="4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49212" y="535452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Группа 82"/>
          <p:cNvGrpSpPr/>
          <p:nvPr/>
        </p:nvGrpSpPr>
        <p:grpSpPr>
          <a:xfrm>
            <a:off x="6557918" y="2889262"/>
            <a:ext cx="1798938" cy="1362075"/>
            <a:chOff x="7349036" y="1617299"/>
            <a:chExt cx="1798938" cy="1362075"/>
          </a:xfrm>
        </p:grpSpPr>
        <p:sp>
          <p:nvSpPr>
            <p:cNvPr id="81" name="Овал 80"/>
            <p:cNvSpPr/>
            <p:nvPr/>
          </p:nvSpPr>
          <p:spPr>
            <a:xfrm>
              <a:off x="7567468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349036" y="2025267"/>
              <a:ext cx="17989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/>
                <a:t>START</a:t>
              </a:r>
              <a:endParaRPr lang="en-US" sz="2800" dirty="0"/>
            </a:p>
            <a:p>
              <a:pPr algn="ctr"/>
              <a:endParaRPr lang="en-US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824636" y="-1586419"/>
            <a:ext cx="2430147" cy="1663445"/>
            <a:chOff x="2317161" y="-2544531"/>
            <a:chExt cx="2430147" cy="1663445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2669406" y="-2896776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5507" y="-2400579"/>
              <a:ext cx="1421801" cy="151949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539538" y="-2926976"/>
            <a:ext cx="1511604" cy="2190324"/>
            <a:chOff x="6926545" y="-3159334"/>
            <a:chExt cx="1511604" cy="2190324"/>
          </a:xfrm>
        </p:grpSpPr>
        <p:pic>
          <p:nvPicPr>
            <p:cNvPr id="28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6567895" y="-2800684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млекопитающее, зарисовка, рыло, Кролики и зайц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817" y="-2886527"/>
              <a:ext cx="1193332" cy="1193332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173963" y="-2963516"/>
            <a:ext cx="2151897" cy="1485834"/>
            <a:chOff x="6632002" y="-2461733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6632002" y="-2461733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мультфильм, замок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187" y="-2159202"/>
              <a:ext cx="982238" cy="98223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1037946" y="-2930878"/>
            <a:ext cx="1530237" cy="2151897"/>
            <a:chOff x="6704589" y="-3101707"/>
            <a:chExt cx="1530237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6415960" y="-2768675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A stick with a flame&#10;&#10;AI-generated content may be incorrect.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04589" y="-2825575"/>
              <a:ext cx="1033070" cy="1006795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1059040" y="-4337400"/>
            <a:ext cx="1520119" cy="2177514"/>
            <a:chOff x="7583914" y="-3127322"/>
            <a:chExt cx="1520119" cy="2177514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 rot="5400000">
              <a:off x="7238074" y="-2781482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13"/>
            <a:srcRect t="5797" b="5797"/>
            <a:stretch>
              <a:fillRect/>
            </a:stretch>
          </p:blipFill>
          <p:spPr>
            <a:xfrm>
              <a:off x="8183283" y="-2289861"/>
              <a:ext cx="920750" cy="813998"/>
            </a:xfrm>
            <a:prstGeom prst="rect">
              <a:avLst/>
            </a:prstGeom>
          </p:spPr>
        </p:pic>
        <p:cxnSp>
          <p:nvCxnSpPr>
            <p:cNvPr id="51" name="Прямая со стрелкой 50"/>
            <p:cNvCxnSpPr/>
            <p:nvPr/>
          </p:nvCxnSpPr>
          <p:spPr>
            <a:xfrm>
              <a:off x="7841483" y="-2289861"/>
              <a:ext cx="485348" cy="24571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346440" y="2994660"/>
            <a:ext cx="3425190" cy="3425190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83A04B3-CD39-5B33-7655-CB7C578E9B1F}"/>
              </a:ext>
            </a:extLst>
          </p:cNvPr>
          <p:cNvGrpSpPr/>
          <p:nvPr/>
        </p:nvGrpSpPr>
        <p:grpSpPr>
          <a:xfrm>
            <a:off x="1001867" y="-1519424"/>
            <a:ext cx="2231252" cy="1460216"/>
            <a:chOff x="5378836" y="320004"/>
            <a:chExt cx="2231252" cy="1460216"/>
          </a:xfrm>
        </p:grpSpPr>
        <p:pic>
          <p:nvPicPr>
            <p:cNvPr id="19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2EC39DC-8D51-ED7A-98C0-73AA6D5AD5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5804032" y="-25837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A eyelash curler with a false eyelashes&#10;&#10;AI-generated content may be incorrect.">
              <a:extLst>
                <a:ext uri="{FF2B5EF4-FFF2-40B4-BE49-F238E27FC236}">
                  <a16:creationId xmlns:a16="http://schemas.microsoft.com/office/drawing/2014/main" id="{576DD9A3-3B3B-3D9B-59B9-9322EC33A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78836" y="661394"/>
              <a:ext cx="1007539" cy="1007539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C9618B7-0B96-AF19-2A70-0B44AE1D9EA4}"/>
              </a:ext>
            </a:extLst>
          </p:cNvPr>
          <p:cNvGrpSpPr/>
          <p:nvPr/>
        </p:nvGrpSpPr>
        <p:grpSpPr>
          <a:xfrm>
            <a:off x="2466416" y="-1567710"/>
            <a:ext cx="2177514" cy="1485833"/>
            <a:chOff x="7576565" y="-3417339"/>
            <a:chExt cx="2177514" cy="1485833"/>
          </a:xfrm>
        </p:grpSpPr>
        <p:pic>
          <p:nvPicPr>
            <p:cNvPr id="27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3AF93BF-13F4-51C7-7AD1-558E8948E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7576565" y="-3417339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A casserole in a white dish&#10;&#10;AI-generated content may be incorrect.">
              <a:extLst>
                <a:ext uri="{FF2B5EF4-FFF2-40B4-BE49-F238E27FC236}">
                  <a16:creationId xmlns:a16="http://schemas.microsoft.com/office/drawing/2014/main" id="{C3C97E68-0BB7-44FC-64E5-2254EAA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050213" y="-3325912"/>
              <a:ext cx="1036051" cy="1036051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49EBD3F-CD01-B064-692E-0D6543C58D2C}"/>
              </a:ext>
            </a:extLst>
          </p:cNvPr>
          <p:cNvGrpSpPr/>
          <p:nvPr/>
        </p:nvGrpSpPr>
        <p:grpSpPr>
          <a:xfrm>
            <a:off x="2434394" y="-3627981"/>
            <a:ext cx="1473024" cy="2190324"/>
            <a:chOff x="10434639" y="-3938860"/>
            <a:chExt cx="1473024" cy="2190324"/>
          </a:xfrm>
        </p:grpSpPr>
        <p:pic>
          <p:nvPicPr>
            <p:cNvPr id="4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2DD19735-7F20-D1C4-4182-E00FB986D9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10075989" y="-3580210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A pile of gold coins and treasure chest&#10;&#10;AI-generated content may be incorrect.">
              <a:extLst>
                <a:ext uri="{FF2B5EF4-FFF2-40B4-BE49-F238E27FC236}">
                  <a16:creationId xmlns:a16="http://schemas.microsoft.com/office/drawing/2014/main" id="{CA637D10-1208-1464-1403-22862828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589461" y="-3500314"/>
              <a:ext cx="1154810" cy="1154810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BAF41A8-56D3-8248-DB28-8808549BA509}"/>
              </a:ext>
            </a:extLst>
          </p:cNvPr>
          <p:cNvGrpSpPr/>
          <p:nvPr/>
        </p:nvGrpSpPr>
        <p:grpSpPr>
          <a:xfrm>
            <a:off x="4832031" y="-5704713"/>
            <a:ext cx="1549234" cy="2882004"/>
            <a:chOff x="12211792" y="-3458578"/>
            <a:chExt cx="1549234" cy="2882004"/>
          </a:xfrm>
        </p:grpSpPr>
        <p:pic>
          <p:nvPicPr>
            <p:cNvPr id="50" name="Picture 1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AC994C1-0539-611C-8146-009C2BC5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7" t="9510" r="82393" b="37122"/>
            <a:stretch>
              <a:fillRect/>
            </a:stretch>
          </p:blipFill>
          <p:spPr bwMode="auto">
            <a:xfrm>
              <a:off x="12598232" y="-3458578"/>
              <a:ext cx="794153" cy="28820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5EE8DBC-8D4A-FD56-1169-EA6FB4D9A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211792" y="-2792193"/>
              <a:ext cx="1549234" cy="1549234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57" y="1148515"/>
            <a:ext cx="4470149" cy="4608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0.00638 0.93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00377 0.93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4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3.7037E-7 L 0.00286 0.930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0.10162 L 0.00521 0.9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4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6898 L 0.00625 0.926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4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0052 0.92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4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0039 0.931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0339 0.924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0859 0.919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4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2C5418B-9014-4225-851B-C6F5B57F0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A91F8-335A-46FC-A3E2-F2BEDB6E9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A8719A-FF48-4097-8C1B-182EC8E7146F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91</cp:revision>
  <dcterms:created xsi:type="dcterms:W3CDTF">2024-05-14T09:30:00Z</dcterms:created>
  <dcterms:modified xsi:type="dcterms:W3CDTF">2025-12-30T10:36:53Z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131B4110DBE44E58BBEC11DDD01D7EC7_12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