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6"/>
  </p:notesMasterIdLst>
  <p:sldIdLst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0B2352-FF4A-C9AA-08E0-0B0AFBA540A7}" v="121" dt="2025-12-30T06:55:22.8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25" autoAdjust="0"/>
  </p:normalViewPr>
  <p:slideViewPr>
    <p:cSldViewPr snapToGrid="0">
      <p:cViewPr varScale="1">
        <p:scale>
          <a:sx n="75" d="100"/>
          <a:sy n="75" d="100"/>
        </p:scale>
        <p:origin x="62" y="5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AD83C-A839-4FDF-AE64-EA812FC039A4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A78ED-6527-4565-8022-E8436C0A482A}" type="slidenum">
              <a:rPr lang="en-US" smtClean="0"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- Ф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A78ED-6527-4565-8022-E8436C0A482A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F46C6-3B0F-4638-BB83-343118BF8748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CE3A9-11E4-4E84-8BD1-ED645AB7B0A5}" type="slidenum">
              <a:rPr lang="en-US" smtClean="0"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Рисунок 67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1149212" y="535452"/>
            <a:ext cx="4889499" cy="5890869"/>
          </a:xfrm>
          <a:prstGeom prst="roundRect">
            <a:avLst>
              <a:gd name="adj" fmla="val 0"/>
            </a:avLst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" name="Группа 82"/>
          <p:cNvGrpSpPr/>
          <p:nvPr/>
        </p:nvGrpSpPr>
        <p:grpSpPr>
          <a:xfrm>
            <a:off x="6557918" y="2889262"/>
            <a:ext cx="1798938" cy="1362075"/>
            <a:chOff x="7349036" y="1617299"/>
            <a:chExt cx="1798938" cy="1362075"/>
          </a:xfrm>
        </p:grpSpPr>
        <p:sp>
          <p:nvSpPr>
            <p:cNvPr id="81" name="Овал 80"/>
            <p:cNvSpPr/>
            <p:nvPr/>
          </p:nvSpPr>
          <p:spPr>
            <a:xfrm>
              <a:off x="7567468" y="1617299"/>
              <a:ext cx="1362075" cy="1362075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7349036" y="2025267"/>
              <a:ext cx="179893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/>
                <a:t>START</a:t>
              </a:r>
              <a:endParaRPr lang="en-US" sz="2800" dirty="0"/>
            </a:p>
            <a:p>
              <a:pPr algn="ctr"/>
              <a:endParaRPr lang="en-US" sz="2800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3824636" y="-1586419"/>
            <a:ext cx="2306404" cy="1549878"/>
            <a:chOff x="2317161" y="-2544531"/>
            <a:chExt cx="2306404" cy="1549878"/>
          </a:xfrm>
        </p:grpSpPr>
        <p:pic>
          <p:nvPicPr>
            <p:cNvPr id="12" name="Picture 4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014" t="14728" r="24689" b="43527"/>
            <a:stretch>
              <a:fillRect/>
            </a:stretch>
          </p:blipFill>
          <p:spPr bwMode="auto">
            <a:xfrm rot="16200000">
              <a:off x="2669406" y="-2896776"/>
              <a:ext cx="1549878" cy="225436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Рисунок 8" descr="A scoop with a wooden handle&#10;&#10;AI-generated content may be incorrect.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0174" y="-2289861"/>
              <a:ext cx="1213391" cy="1213391"/>
            </a:xfrm>
            <a:prstGeom prst="rect">
              <a:avLst/>
            </a:prstGeom>
          </p:spPr>
        </p:pic>
      </p:grpSp>
      <p:grpSp>
        <p:nvGrpSpPr>
          <p:cNvPr id="30" name="Группа 29"/>
          <p:cNvGrpSpPr/>
          <p:nvPr/>
        </p:nvGrpSpPr>
        <p:grpSpPr>
          <a:xfrm>
            <a:off x="4539538" y="-2926976"/>
            <a:ext cx="1511604" cy="2190324"/>
            <a:chOff x="6926545" y="-3159334"/>
            <a:chExt cx="1511604" cy="2190324"/>
          </a:xfrm>
        </p:grpSpPr>
        <p:pic>
          <p:nvPicPr>
            <p:cNvPr id="28" name="Picture 10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46" t="62403" r="6070" b="10320"/>
            <a:stretch>
              <a:fillRect/>
            </a:stretch>
          </p:blipFill>
          <p:spPr bwMode="auto">
            <a:xfrm rot="5400000">
              <a:off x="6567895" y="-2800684"/>
              <a:ext cx="2190324" cy="14730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Рисунок 28" descr="Изображение выглядит как млекопитающее, зарисовка, рыло, Кролики и зайцы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4817" y="-2886527"/>
              <a:ext cx="1193332" cy="1193332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3173963" y="-2963516"/>
            <a:ext cx="2151897" cy="1485834"/>
            <a:chOff x="6632002" y="-2461733"/>
            <a:chExt cx="2151897" cy="1485834"/>
          </a:xfrm>
        </p:grpSpPr>
        <p:pic>
          <p:nvPicPr>
            <p:cNvPr id="31" name="Picture 8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2" t="62166" r="64277" b="10320"/>
            <a:stretch>
              <a:fillRect/>
            </a:stretch>
          </p:blipFill>
          <p:spPr bwMode="auto">
            <a:xfrm>
              <a:off x="6632002" y="-2461733"/>
              <a:ext cx="2151897" cy="14858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Рисунок 32" descr="Изображение выглядит как мультфильм, замок&#10;&#10;Автоматически созданное описание со средним доверительным уровнем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6187" y="-2159202"/>
              <a:ext cx="982238" cy="982238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>
            <a:off x="1037946" y="-2930878"/>
            <a:ext cx="1530237" cy="2151897"/>
            <a:chOff x="6704589" y="-3101707"/>
            <a:chExt cx="1530237" cy="2151897"/>
          </a:xfrm>
        </p:grpSpPr>
        <p:pic>
          <p:nvPicPr>
            <p:cNvPr id="34" name="Picture 8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2" t="62166" r="64277" b="10320"/>
            <a:stretch>
              <a:fillRect/>
            </a:stretch>
          </p:blipFill>
          <p:spPr bwMode="auto">
            <a:xfrm rot="16200000">
              <a:off x="6415960" y="-2768675"/>
              <a:ext cx="2151897" cy="14858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Рисунок 37" descr="A stick with a flame&#10;&#10;AI-generated content may be incorrect.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704589" y="-2825575"/>
              <a:ext cx="1033070" cy="1006795"/>
            </a:xfrm>
            <a:prstGeom prst="rect">
              <a:avLst/>
            </a:prstGeom>
          </p:spPr>
        </p:pic>
      </p:grpSp>
      <p:grpSp>
        <p:nvGrpSpPr>
          <p:cNvPr id="54" name="Группа 53"/>
          <p:cNvGrpSpPr/>
          <p:nvPr/>
        </p:nvGrpSpPr>
        <p:grpSpPr>
          <a:xfrm>
            <a:off x="1059040" y="-4337400"/>
            <a:ext cx="1604786" cy="2177514"/>
            <a:chOff x="7583914" y="-3127322"/>
            <a:chExt cx="1604786" cy="2177514"/>
          </a:xfrm>
        </p:grpSpPr>
        <p:pic>
          <p:nvPicPr>
            <p:cNvPr id="40" name="Picture 6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62" t="61692" r="34921" b="10794"/>
            <a:stretch>
              <a:fillRect/>
            </a:stretch>
          </p:blipFill>
          <p:spPr bwMode="auto">
            <a:xfrm rot="5400000">
              <a:off x="7238074" y="-2781482"/>
              <a:ext cx="2177514" cy="14858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Рисунок 46" descr="Изображение выглядит как палец, рука, Язык жестов, перчатки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24" b="22755"/>
            <a:stretch>
              <a:fillRect/>
            </a:stretch>
          </p:blipFill>
          <p:spPr>
            <a:xfrm>
              <a:off x="8267950" y="-2289861"/>
              <a:ext cx="920750" cy="813998"/>
            </a:xfrm>
            <a:prstGeom prst="rect">
              <a:avLst/>
            </a:prstGeom>
          </p:spPr>
        </p:pic>
        <p:cxnSp>
          <p:nvCxnSpPr>
            <p:cNvPr id="51" name="Прямая со стрелкой 50"/>
            <p:cNvCxnSpPr/>
            <p:nvPr/>
          </p:nvCxnSpPr>
          <p:spPr>
            <a:xfrm>
              <a:off x="7841483" y="-2289861"/>
              <a:ext cx="485348" cy="24571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8346440" y="2994660"/>
            <a:ext cx="3425190" cy="3425190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783A04B3-CD39-5B33-7655-CB7C578E9B1F}"/>
              </a:ext>
            </a:extLst>
          </p:cNvPr>
          <p:cNvGrpSpPr/>
          <p:nvPr/>
        </p:nvGrpSpPr>
        <p:grpSpPr>
          <a:xfrm>
            <a:off x="1001867" y="-1519424"/>
            <a:ext cx="2231252" cy="1460216"/>
            <a:chOff x="5378836" y="320004"/>
            <a:chExt cx="2231252" cy="1460216"/>
          </a:xfrm>
        </p:grpSpPr>
        <p:pic>
          <p:nvPicPr>
            <p:cNvPr id="19" name="Picture 2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42EC39DC-8D51-ED7A-98C0-73AA6D5AD5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69" t="15678" r="53708" b="44475"/>
            <a:stretch>
              <a:fillRect/>
            </a:stretch>
          </p:blipFill>
          <p:spPr bwMode="auto">
            <a:xfrm rot="5400000">
              <a:off x="5804032" y="-25837"/>
              <a:ext cx="1460216" cy="215189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Рисунок 7" descr="A eyelash curler with a false eyelashes&#10;&#10;AI-generated content may be incorrect.">
              <a:extLst>
                <a:ext uri="{FF2B5EF4-FFF2-40B4-BE49-F238E27FC236}">
                  <a16:creationId xmlns:a16="http://schemas.microsoft.com/office/drawing/2014/main" id="{576DD9A3-3B3B-3D9B-59B9-9322EC33AB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378836" y="661394"/>
              <a:ext cx="1007539" cy="1007539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FC9618B7-0B96-AF19-2A70-0B44AE1D9EA4}"/>
              </a:ext>
            </a:extLst>
          </p:cNvPr>
          <p:cNvGrpSpPr/>
          <p:nvPr/>
        </p:nvGrpSpPr>
        <p:grpSpPr>
          <a:xfrm>
            <a:off x="2466416" y="-1567710"/>
            <a:ext cx="2177514" cy="1485833"/>
            <a:chOff x="7576565" y="-3417339"/>
            <a:chExt cx="2177514" cy="1485833"/>
          </a:xfrm>
        </p:grpSpPr>
        <p:pic>
          <p:nvPicPr>
            <p:cNvPr id="27" name="Picture 6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B3AF93BF-13F4-51C7-7AD1-558E8948E97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62" t="61692" r="34921" b="10794"/>
            <a:stretch>
              <a:fillRect/>
            </a:stretch>
          </p:blipFill>
          <p:spPr bwMode="auto">
            <a:xfrm>
              <a:off x="7576565" y="-3417339"/>
              <a:ext cx="2177514" cy="14858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Рисунок 14" descr="A casserole in a white dish&#10;&#10;AI-generated content may be incorrect.">
              <a:extLst>
                <a:ext uri="{FF2B5EF4-FFF2-40B4-BE49-F238E27FC236}">
                  <a16:creationId xmlns:a16="http://schemas.microsoft.com/office/drawing/2014/main" id="{C3C97E68-0BB7-44FC-64E5-2254EAABE3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8050213" y="-3325912"/>
              <a:ext cx="1036051" cy="1036051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A49EBD3F-CD01-B064-692E-0D6543C58D2C}"/>
              </a:ext>
            </a:extLst>
          </p:cNvPr>
          <p:cNvGrpSpPr/>
          <p:nvPr/>
        </p:nvGrpSpPr>
        <p:grpSpPr>
          <a:xfrm>
            <a:off x="2434394" y="-3627981"/>
            <a:ext cx="1473024" cy="2190324"/>
            <a:chOff x="10434639" y="-3938860"/>
            <a:chExt cx="1473024" cy="2190324"/>
          </a:xfrm>
        </p:grpSpPr>
        <p:pic>
          <p:nvPicPr>
            <p:cNvPr id="45" name="Picture 10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2DD19735-7F20-D1C4-4182-E00FB986D91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46" t="62403" r="6070" b="10320"/>
            <a:stretch>
              <a:fillRect/>
            </a:stretch>
          </p:blipFill>
          <p:spPr bwMode="auto">
            <a:xfrm rot="5400000">
              <a:off x="10075989" y="-3580210"/>
              <a:ext cx="2190324" cy="14730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Рисунок 10" descr="A pile of gold coins and treasure chest&#10;&#10;AI-generated content may be incorrect.">
              <a:extLst>
                <a:ext uri="{FF2B5EF4-FFF2-40B4-BE49-F238E27FC236}">
                  <a16:creationId xmlns:a16="http://schemas.microsoft.com/office/drawing/2014/main" id="{CA637D10-1208-1464-1403-22862828F6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0589461" y="-3500314"/>
              <a:ext cx="1154810" cy="1154810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BBAF41A8-56D3-8248-DB28-8808549BA509}"/>
              </a:ext>
            </a:extLst>
          </p:cNvPr>
          <p:cNvGrpSpPr/>
          <p:nvPr/>
        </p:nvGrpSpPr>
        <p:grpSpPr>
          <a:xfrm>
            <a:off x="4832031" y="-5704713"/>
            <a:ext cx="1549234" cy="2882004"/>
            <a:chOff x="12211792" y="-3458578"/>
            <a:chExt cx="1549234" cy="2882004"/>
          </a:xfrm>
        </p:grpSpPr>
        <p:pic>
          <p:nvPicPr>
            <p:cNvPr id="50" name="Picture 12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0AC994C1-0539-611C-8146-009C2BC5C0C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07" t="9510" r="82393" b="37122"/>
            <a:stretch>
              <a:fillRect/>
            </a:stretch>
          </p:blipFill>
          <p:spPr bwMode="auto">
            <a:xfrm>
              <a:off x="12598232" y="-3458578"/>
              <a:ext cx="794153" cy="28820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 descr="A stamp with a cartoon eagle on it&#10;&#10;AI-generated content may be incorrect.">
              <a:extLst>
                <a:ext uri="{FF2B5EF4-FFF2-40B4-BE49-F238E27FC236}">
                  <a16:creationId xmlns:a16="http://schemas.microsoft.com/office/drawing/2014/main" id="{05EE8DBC-8D4A-FD56-1169-EA6FB4D9AE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12211792" y="-2792193"/>
              <a:ext cx="1549234" cy="1549234"/>
            </a:xfrm>
            <a:prstGeom prst="rect">
              <a:avLst/>
            </a:prstGeom>
          </p:spPr>
        </p:pic>
      </p:grpSp>
      <p:pic>
        <p:nvPicPr>
          <p:cNvPr id="67" name="Рисунок 66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957" y="1148515"/>
            <a:ext cx="4470149" cy="46080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96296E-6 L 0.00638 0.936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4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6 L 0.00377 0.9342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4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3.7037E-7 L 0.00286 0.9307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4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9 0.10162 L 0.00521 0.9243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4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69 0.06898 L 0.00625 0.9268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4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96296E-6 L 0.0052 0.9247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4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-0.00039 0.9310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4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L 0.00339 0.9240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4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0.00859 0.9194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" y="4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2C5418B-9014-4225-851B-C6F5B57F02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EA8719A-FF48-4097-8C1B-182EC8E7146F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3.xml><?xml version="1.0" encoding="utf-8"?>
<ds:datastoreItem xmlns:ds="http://schemas.openxmlformats.org/officeDocument/2006/customXml" ds:itemID="{95EA91F8-335A-46FC-A3E2-F2BEDB6E9AF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5</Words>
  <Application>Microsoft Office PowerPoint</Application>
  <PresentationFormat>Широкий екран</PresentationFormat>
  <Paragraphs>3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Анастасія Сомова</cp:lastModifiedBy>
  <cp:revision>85</cp:revision>
  <dcterms:created xsi:type="dcterms:W3CDTF">2024-05-14T09:30:00Z</dcterms:created>
  <dcterms:modified xsi:type="dcterms:W3CDTF">2025-12-30T07:06:50Z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131B4110DBE44E58BBEC11DDD01D7EC7_12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