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5"/>
    <p:restoredTop sz="94686"/>
  </p:normalViewPr>
  <p:slideViewPr>
    <p:cSldViewPr snapToGrid="0">
      <p:cViewPr varScale="1">
        <p:scale>
          <a:sx n="88" d="100"/>
          <a:sy n="88" d="100"/>
        </p:scale>
        <p:origin x="208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DBFD7-06CE-AB49-B4C0-4F068F584B50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4BEDC-D05B-E246-BEDD-80AC94E975B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1131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4BEDC-D05B-E246-BEDD-80AC94E975B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78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CB461-1DF9-BB76-1322-C79D61656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3539B8-2E84-0D67-F4C1-EC4E4A852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B4E6CD-DEA6-3FFC-7C80-F03CE97E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62424E-484B-BDD5-2247-B8ED1E085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7A1F8-3846-B3D2-67FD-9B84D90B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5776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4FA591-3AE4-68F1-FA24-BA9B2E28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769649-6C01-F481-3719-B904355AB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6294E5-482D-1B52-A2E1-6A438E04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C087F7-44B7-3780-37B9-9651F121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8D342-A494-30B1-A77A-EA2B7CD3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0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004294-08B1-0032-9AFA-9DE388D076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6F264-5B74-3AF7-C5CF-96092FEF4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E32F45-5074-74F7-3D54-3E2DBE16E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3CAC0-EECE-360C-48F2-5FDAC7D16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56C87D-0AB8-C379-D350-B7EC458D3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991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33459-4420-2D48-A1B6-DC9E79EC7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F69807-04C0-F79E-9F13-2131F81D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81566B-FD1D-E7BE-7C98-FDDC8FED5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257E1F-0AF6-2EE4-23A1-03D2367B9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6ECC2A-729C-4FFC-0A2F-7378FCB1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529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C8D62-D398-8E1E-DBD6-6EB8753F1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B9A051-7574-325C-C8B3-73C93260F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C67F67-B1D2-B9C7-F542-C8C658B9B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CCA4A-479E-F04F-206F-A643AA39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3314DF-2F11-ABAE-E5A4-ABD46B6C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009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28732-66CE-4462-0945-9CD1F0EFA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83917-C153-0F27-1FEC-A2CDB205AC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BCA280-1016-1280-B6A5-DF1A00EB7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AC7F38-7980-F7B3-76FF-D82DD5CD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CCEF2C-0113-0FFC-15AE-F733C00C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665A74-9722-63BC-FC08-9F95F9187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62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A3B5-90FF-33F6-3A11-6C50AC1E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4FA249-AB38-2315-4F73-F3256C77D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A88A66-29A2-A607-49AB-11B302811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DFD7265-8EBE-4902-EE13-02275F73D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3A6913-877A-A4FD-7A54-2E2C4A433B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A8AF8B-F070-5304-9C82-AAC90BEE2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5F0D1D-E9E7-DD5F-633F-35BD2B097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7B92EF-2C41-AAC3-ECD7-D00342DB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797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64159-1D63-6FDB-0D3A-2EBC07FF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481561-89C4-30D6-A877-34320EAF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D60059-7994-D0E4-3603-A1ECDBA67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92E92B-0CAF-EDA4-5718-48F7FB790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350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00DC9FF-3ED9-71CE-0E07-DA8984DCE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3DA846-3D62-DEEE-571E-523EC24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20B681-9445-1954-1496-5EBBBFBCF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539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EA213-291F-FAD4-0DDA-57A9E863A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D5CE8C-D604-A11A-3AF9-5CD6D688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45744C-31FB-50A1-578C-23AEFFB28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2DFD07-8B9D-D733-B99E-1D1AC052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B5EB11-290A-7AE3-E585-4D15EF93E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FC82C9-A166-8CD1-7AF6-8CAF9718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045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9857F-D567-C85A-60AD-37D693B5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80EC4E-CBC4-3056-F0A7-B6BD3B0F00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1F7B31-D09F-32BE-32AA-23D64E641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DF6793-DA8F-F1D5-4CA9-97C9412AC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FC9EA8-57C3-98A2-C297-6C8C009D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C820FB-6050-86BF-D33D-D256EECB2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51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B998EF-B13F-AE06-A8B8-0CB28D88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38915-1FF3-17BB-1D69-78768100D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0CC0D-26A4-BCFB-8AEF-B5084947C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2D7E8-8161-DF4A-BF31-06C673A0BC89}" type="datetimeFigureOut">
              <a:rPr lang="ru-UA" smtClean="0"/>
              <a:t>29.12.2025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193A8A-E8DF-FE9E-D518-9B4CEB1B5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07B69-D327-96E3-088A-A670F1767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1F7D6-C56B-574D-A8A9-D4FE5FC836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260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4B5BA8-0070-3F51-C7DB-6F4E4DBA7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"/>
            <a:ext cx="12192000" cy="6832878"/>
          </a:xfrm>
          <a:prstGeom prst="rect">
            <a:avLst/>
          </a:prstGeom>
        </p:spPr>
      </p:pic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8670EB8C-6841-08A8-BDAC-29B09A94089A}"/>
              </a:ext>
            </a:extLst>
          </p:cNvPr>
          <p:cNvSpPr/>
          <p:nvPr/>
        </p:nvSpPr>
        <p:spPr>
          <a:xfrm>
            <a:off x="2069123" y="4079631"/>
            <a:ext cx="8053754" cy="1957754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9B1659-E498-E2C0-289D-D0D52FA2D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562" y="4203557"/>
            <a:ext cx="1629507" cy="16295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155E77-6D90-D6C0-23F7-3F7A34B2D8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977" y="4203558"/>
            <a:ext cx="1629507" cy="162950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AF6016-E3FD-D913-0BBB-BC52C6FB1D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3384" y="4139081"/>
            <a:ext cx="1629507" cy="1629507"/>
          </a:xfrm>
          <a:prstGeom prst="rect">
            <a:avLst/>
          </a:prstGeom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8759AFD4-BA63-E448-0268-9D644A6054E9}"/>
              </a:ext>
            </a:extLst>
          </p:cNvPr>
          <p:cNvSpPr/>
          <p:nvPr/>
        </p:nvSpPr>
        <p:spPr>
          <a:xfrm>
            <a:off x="1955220" y="2541278"/>
            <a:ext cx="1514789" cy="140257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407AC7B3-8E58-0B70-0BA6-F5B0E9C851F3}"/>
              </a:ext>
            </a:extLst>
          </p:cNvPr>
          <p:cNvSpPr/>
          <p:nvPr/>
        </p:nvSpPr>
        <p:spPr>
          <a:xfrm>
            <a:off x="3622230" y="2570285"/>
            <a:ext cx="1514789" cy="140257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A743C4E-0501-E5D9-A4E6-9E1973F76E6D}"/>
              </a:ext>
            </a:extLst>
          </p:cNvPr>
          <p:cNvSpPr/>
          <p:nvPr/>
        </p:nvSpPr>
        <p:spPr>
          <a:xfrm>
            <a:off x="6937551" y="2570286"/>
            <a:ext cx="1514789" cy="140257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55F6A95-CC78-B086-639B-21DD55FEA7D7}"/>
              </a:ext>
            </a:extLst>
          </p:cNvPr>
          <p:cNvSpPr/>
          <p:nvPr/>
        </p:nvSpPr>
        <p:spPr>
          <a:xfrm>
            <a:off x="5268690" y="2570286"/>
            <a:ext cx="1514789" cy="140257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95836FC5-19F5-0999-B62D-CA2A533E61CE}"/>
              </a:ext>
            </a:extLst>
          </p:cNvPr>
          <p:cNvSpPr/>
          <p:nvPr/>
        </p:nvSpPr>
        <p:spPr>
          <a:xfrm>
            <a:off x="8592171" y="2570286"/>
            <a:ext cx="1514789" cy="140257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EE7B16FF-3945-6413-3FCF-0CF53E84891F}"/>
              </a:ext>
            </a:extLst>
          </p:cNvPr>
          <p:cNvSpPr/>
          <p:nvPr/>
        </p:nvSpPr>
        <p:spPr>
          <a:xfrm>
            <a:off x="1958704" y="2538601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28DF8D4B-BC50-7502-B705-B6B80E51C6A9}"/>
              </a:ext>
            </a:extLst>
          </p:cNvPr>
          <p:cNvSpPr/>
          <p:nvPr/>
        </p:nvSpPr>
        <p:spPr>
          <a:xfrm>
            <a:off x="3617344" y="2570286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33E837CE-3BA4-42FB-939A-E6B6781244DB}"/>
              </a:ext>
            </a:extLst>
          </p:cNvPr>
          <p:cNvSpPr/>
          <p:nvPr/>
        </p:nvSpPr>
        <p:spPr>
          <a:xfrm>
            <a:off x="5281697" y="2570283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96AE7BE5-3912-2E19-6C2F-EB807D77DC32}"/>
              </a:ext>
            </a:extLst>
          </p:cNvPr>
          <p:cNvSpPr/>
          <p:nvPr/>
        </p:nvSpPr>
        <p:spPr>
          <a:xfrm>
            <a:off x="6959122" y="2560657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A61BF0C0-85DC-7A42-B951-AD0B3994C3F9}"/>
              </a:ext>
            </a:extLst>
          </p:cNvPr>
          <p:cNvSpPr/>
          <p:nvPr/>
        </p:nvSpPr>
        <p:spPr>
          <a:xfrm>
            <a:off x="8590937" y="2582846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0A9A359-84B2-1232-9FD4-7474527043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000375" y="0"/>
            <a:ext cx="892154" cy="909997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17540120-4D7E-EBA3-861A-0908629BA9B8}"/>
              </a:ext>
            </a:extLst>
          </p:cNvPr>
          <p:cNvSpPr/>
          <p:nvPr/>
        </p:nvSpPr>
        <p:spPr>
          <a:xfrm>
            <a:off x="1956220" y="2538601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1C2B1618-BCA2-B2E1-C7D6-7A5B99EDAB77}"/>
              </a:ext>
            </a:extLst>
          </p:cNvPr>
          <p:cNvSpPr/>
          <p:nvPr/>
        </p:nvSpPr>
        <p:spPr>
          <a:xfrm>
            <a:off x="3628571" y="2570286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EC2006EE-A7D7-DEFB-5FD8-474E67F5999B}"/>
              </a:ext>
            </a:extLst>
          </p:cNvPr>
          <p:cNvSpPr/>
          <p:nvPr/>
        </p:nvSpPr>
        <p:spPr>
          <a:xfrm>
            <a:off x="5275193" y="2582844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/>
              <a:t>М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5E466FD2-D522-97F1-CBB4-E64EFF6EA146}"/>
              </a:ext>
            </a:extLst>
          </p:cNvPr>
          <p:cNvSpPr/>
          <p:nvPr/>
        </p:nvSpPr>
        <p:spPr>
          <a:xfrm>
            <a:off x="6944002" y="2583036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/>
              <a:t>А</a:t>
            </a: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821F9A8D-0BC0-C9B0-1D22-6CAD7E1C62D6}"/>
              </a:ext>
            </a:extLst>
          </p:cNvPr>
          <p:cNvSpPr/>
          <p:nvPr/>
        </p:nvSpPr>
        <p:spPr>
          <a:xfrm>
            <a:off x="8602564" y="2582843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/>
              <a:t>Р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33D5569-DD05-99B1-D6B4-CFFB880984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0375" y="-1"/>
            <a:ext cx="892154" cy="909997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E1F38306-7297-40CA-944B-335E0B5D514D}"/>
              </a:ext>
            </a:extLst>
          </p:cNvPr>
          <p:cNvSpPr/>
          <p:nvPr/>
        </p:nvSpPr>
        <p:spPr>
          <a:xfrm>
            <a:off x="3629927" y="2586906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B41F6094-F017-11DF-4CD5-553E56C7E23B}"/>
              </a:ext>
            </a:extLst>
          </p:cNvPr>
          <p:cNvSpPr/>
          <p:nvPr/>
        </p:nvSpPr>
        <p:spPr>
          <a:xfrm>
            <a:off x="3626554" y="2596657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595E8D9-A057-EF5D-6210-D43ED19660C8}"/>
              </a:ext>
            </a:extLst>
          </p:cNvPr>
          <p:cNvSpPr/>
          <p:nvPr/>
        </p:nvSpPr>
        <p:spPr>
          <a:xfrm>
            <a:off x="5292480" y="2576653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F6260A94-DB33-AF91-A220-4E722605B8F9}"/>
              </a:ext>
            </a:extLst>
          </p:cNvPr>
          <p:cNvSpPr/>
          <p:nvPr/>
        </p:nvSpPr>
        <p:spPr>
          <a:xfrm>
            <a:off x="6950281" y="2579915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3057037C-01D1-A545-B90C-676BAE1BCD27}"/>
              </a:ext>
            </a:extLst>
          </p:cNvPr>
          <p:cNvSpPr/>
          <p:nvPr/>
        </p:nvSpPr>
        <p:spPr>
          <a:xfrm>
            <a:off x="8597367" y="2557726"/>
            <a:ext cx="1514789" cy="14025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97BCA8A-EE91-E538-7162-4FB2F4EBF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529" y="-4"/>
            <a:ext cx="892154" cy="909997"/>
          </a:xfrm>
          <a:prstGeom prst="rect">
            <a:avLst/>
          </a:prstGeom>
        </p:spPr>
      </p:pic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933AF3D4-EAF0-0196-27E0-CDDEA86CD9D3}"/>
              </a:ext>
            </a:extLst>
          </p:cNvPr>
          <p:cNvSpPr/>
          <p:nvPr/>
        </p:nvSpPr>
        <p:spPr>
          <a:xfrm>
            <a:off x="1966003" y="2530662"/>
            <a:ext cx="1514789" cy="1402579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9714BD22-FC84-A701-80D5-F1E3A235F22A}"/>
              </a:ext>
            </a:extLst>
          </p:cNvPr>
          <p:cNvSpPr/>
          <p:nvPr/>
        </p:nvSpPr>
        <p:spPr>
          <a:xfrm>
            <a:off x="5277999" y="2576652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238817BA-9643-F950-F6F0-1F93860D6763}"/>
              </a:ext>
            </a:extLst>
          </p:cNvPr>
          <p:cNvSpPr/>
          <p:nvPr/>
        </p:nvSpPr>
        <p:spPr>
          <a:xfrm>
            <a:off x="6961854" y="2553530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54C73E2-2D23-6FCD-4F07-A9CD146C84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2529" y="6279"/>
            <a:ext cx="892154" cy="909997"/>
          </a:xfrm>
          <a:prstGeom prst="rect">
            <a:avLst/>
          </a:prstGeom>
        </p:spPr>
      </p:pic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5702939D-C9C4-0EC3-BCE6-45FE082ADF15}"/>
              </a:ext>
            </a:extLst>
          </p:cNvPr>
          <p:cNvSpPr/>
          <p:nvPr/>
        </p:nvSpPr>
        <p:spPr>
          <a:xfrm>
            <a:off x="1961591" y="2527985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7887E463-66E2-FE97-B495-B2244A620629}"/>
              </a:ext>
            </a:extLst>
          </p:cNvPr>
          <p:cNvSpPr/>
          <p:nvPr/>
        </p:nvSpPr>
        <p:spPr>
          <a:xfrm>
            <a:off x="3630077" y="2573218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B4D3DE39-15DE-9546-F673-EBF1324C4A1D}"/>
              </a:ext>
            </a:extLst>
          </p:cNvPr>
          <p:cNvSpPr/>
          <p:nvPr/>
        </p:nvSpPr>
        <p:spPr>
          <a:xfrm>
            <a:off x="5288233" y="2562520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FEAFAB64-EFA0-CDD8-9BE5-CC40277142C9}"/>
              </a:ext>
            </a:extLst>
          </p:cNvPr>
          <p:cNvSpPr/>
          <p:nvPr/>
        </p:nvSpPr>
        <p:spPr>
          <a:xfrm>
            <a:off x="6964243" y="2558733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BF6D6429-F558-49AB-A8A8-0FD73E5F58B7}"/>
              </a:ext>
            </a:extLst>
          </p:cNvPr>
          <p:cNvSpPr/>
          <p:nvPr/>
        </p:nvSpPr>
        <p:spPr>
          <a:xfrm>
            <a:off x="8592097" y="2573421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A9968861-3A2B-EEFC-7285-03522C444243}"/>
              </a:ext>
            </a:extLst>
          </p:cNvPr>
          <p:cNvSpPr/>
          <p:nvPr/>
        </p:nvSpPr>
        <p:spPr>
          <a:xfrm>
            <a:off x="1961590" y="2541277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</a:p>
        </p:txBody>
      </p:sp>
      <p:sp>
        <p:nvSpPr>
          <p:cNvPr id="52" name="Скругленный прямоугольник 51">
            <a:extLst>
              <a:ext uri="{FF2B5EF4-FFF2-40B4-BE49-F238E27FC236}">
                <a16:creationId xmlns:a16="http://schemas.microsoft.com/office/drawing/2014/main" id="{E3D0D3A9-C7C5-4D08-52BE-B7A60D12626E}"/>
              </a:ext>
            </a:extLst>
          </p:cNvPr>
          <p:cNvSpPr/>
          <p:nvPr/>
        </p:nvSpPr>
        <p:spPr>
          <a:xfrm>
            <a:off x="3630076" y="2583470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E70F57B3-70EF-FDED-F662-BA21C24D0B6C}"/>
              </a:ext>
            </a:extLst>
          </p:cNvPr>
          <p:cNvSpPr/>
          <p:nvPr/>
        </p:nvSpPr>
        <p:spPr>
          <a:xfrm>
            <a:off x="5284420" y="2582841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CB0567E8-9ADB-B7F0-0D39-FA6A5E240518}"/>
              </a:ext>
            </a:extLst>
          </p:cNvPr>
          <p:cNvSpPr/>
          <p:nvPr/>
        </p:nvSpPr>
        <p:spPr>
          <a:xfrm>
            <a:off x="6957262" y="2573552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0061A0D0-4718-F2BE-568D-5ED7F2941ADA}"/>
              </a:ext>
            </a:extLst>
          </p:cNvPr>
          <p:cNvSpPr/>
          <p:nvPr/>
        </p:nvSpPr>
        <p:spPr>
          <a:xfrm>
            <a:off x="8597293" y="2572275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sz="6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E3A2CDD-4298-953A-A410-F5E7549F40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84683" y="9414"/>
            <a:ext cx="892154" cy="90999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1671C0DE-78DB-B780-17A9-7A046BDB96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4683" y="7845"/>
            <a:ext cx="892154" cy="909997"/>
          </a:xfrm>
          <a:prstGeom prst="rect">
            <a:avLst/>
          </a:prstGeom>
        </p:spPr>
      </p:pic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6E7EF3CD-9F24-A28D-A2A3-DB16F043AB5E}"/>
              </a:ext>
            </a:extLst>
          </p:cNvPr>
          <p:cNvSpPr/>
          <p:nvPr/>
        </p:nvSpPr>
        <p:spPr>
          <a:xfrm>
            <a:off x="1953244" y="2520408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FE18EC97-E75C-A20D-53A9-A58F538166BA}"/>
              </a:ext>
            </a:extLst>
          </p:cNvPr>
          <p:cNvSpPr/>
          <p:nvPr/>
        </p:nvSpPr>
        <p:spPr>
          <a:xfrm>
            <a:off x="3617343" y="2576654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02C701CA-BAAE-2DEA-938F-5F68A3D21298}"/>
              </a:ext>
            </a:extLst>
          </p:cNvPr>
          <p:cNvSpPr/>
          <p:nvPr/>
        </p:nvSpPr>
        <p:spPr>
          <a:xfrm>
            <a:off x="5294386" y="2569426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26774447-37D9-2A61-F93F-102330C1F848}"/>
              </a:ext>
            </a:extLst>
          </p:cNvPr>
          <p:cNvSpPr/>
          <p:nvPr/>
        </p:nvSpPr>
        <p:spPr>
          <a:xfrm>
            <a:off x="6958143" y="2575614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E8D07162-4938-F442-0DF8-557F233B4A85}"/>
              </a:ext>
            </a:extLst>
          </p:cNvPr>
          <p:cNvSpPr/>
          <p:nvPr/>
        </p:nvSpPr>
        <p:spPr>
          <a:xfrm>
            <a:off x="8597293" y="2568297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211213D1-4B1A-D3FB-75CB-F6A7D914DFD4}"/>
              </a:ext>
            </a:extLst>
          </p:cNvPr>
          <p:cNvSpPr/>
          <p:nvPr/>
        </p:nvSpPr>
        <p:spPr>
          <a:xfrm>
            <a:off x="1956450" y="2533858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11FB7CD6-A1C3-779C-F8F1-E3F8F7560D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0977" y="1979"/>
            <a:ext cx="892154" cy="909997"/>
          </a:xfrm>
          <a:prstGeom prst="rect">
            <a:avLst/>
          </a:prstGeom>
        </p:spPr>
      </p:pic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id="{1F65CE14-FD4B-CAC2-65E3-1BDE550E8794}"/>
              </a:ext>
            </a:extLst>
          </p:cNvPr>
          <p:cNvSpPr/>
          <p:nvPr/>
        </p:nvSpPr>
        <p:spPr>
          <a:xfrm>
            <a:off x="3613993" y="2596656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351A1684-7E2D-2843-80AD-1FFFB141B274}"/>
              </a:ext>
            </a:extLst>
          </p:cNvPr>
          <p:cNvSpPr/>
          <p:nvPr/>
        </p:nvSpPr>
        <p:spPr>
          <a:xfrm>
            <a:off x="5260068" y="2569747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</p:txBody>
      </p:sp>
      <p:sp>
        <p:nvSpPr>
          <p:cNvPr id="67" name="Скругленный прямоугольник 66">
            <a:extLst>
              <a:ext uri="{FF2B5EF4-FFF2-40B4-BE49-F238E27FC236}">
                <a16:creationId xmlns:a16="http://schemas.microsoft.com/office/drawing/2014/main" id="{60AA9049-7B3E-6929-A0FA-18FA87F1949D}"/>
              </a:ext>
            </a:extLst>
          </p:cNvPr>
          <p:cNvSpPr/>
          <p:nvPr/>
        </p:nvSpPr>
        <p:spPr>
          <a:xfrm>
            <a:off x="6964950" y="2559905"/>
            <a:ext cx="1514789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0773CCD1-BFC0-6D4C-8130-1C1FA7EE4C67}"/>
              </a:ext>
            </a:extLst>
          </p:cNvPr>
          <p:cNvSpPr/>
          <p:nvPr/>
        </p:nvSpPr>
        <p:spPr>
          <a:xfrm>
            <a:off x="8597292" y="2565000"/>
            <a:ext cx="151478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0FAF16EE-4CE5-01EF-6465-14AD6CF601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977" y="3129"/>
            <a:ext cx="892154" cy="909997"/>
          </a:xfrm>
          <a:prstGeom prst="rect">
            <a:avLst/>
          </a:prstGeom>
        </p:spPr>
      </p:pic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EF4C77CF-C17B-6D43-10F3-89E9F880C2F6}"/>
              </a:ext>
            </a:extLst>
          </p:cNvPr>
          <p:cNvSpPr/>
          <p:nvPr/>
        </p:nvSpPr>
        <p:spPr>
          <a:xfrm>
            <a:off x="1956555" y="2549354"/>
            <a:ext cx="1508165" cy="141754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FCA3B0E3-059C-04EA-90CA-C7BC1E876791}"/>
              </a:ext>
            </a:extLst>
          </p:cNvPr>
          <p:cNvSpPr/>
          <p:nvPr/>
        </p:nvSpPr>
        <p:spPr>
          <a:xfrm>
            <a:off x="3629143" y="2596655"/>
            <a:ext cx="1495348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43A5D8C6-DF5A-7460-CDE0-B70847AF43BF}"/>
              </a:ext>
            </a:extLst>
          </p:cNvPr>
          <p:cNvSpPr/>
          <p:nvPr/>
        </p:nvSpPr>
        <p:spPr>
          <a:xfrm>
            <a:off x="5279084" y="2563935"/>
            <a:ext cx="151519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4667158F-4EB5-65C3-2F26-D57BC5E5F4EA}"/>
              </a:ext>
            </a:extLst>
          </p:cNvPr>
          <p:cNvSpPr/>
          <p:nvPr/>
        </p:nvSpPr>
        <p:spPr>
          <a:xfrm>
            <a:off x="6939961" y="2553529"/>
            <a:ext cx="1509968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FA1A2816-E837-BDA4-00E9-399C39A19488}"/>
              </a:ext>
            </a:extLst>
          </p:cNvPr>
          <p:cNvSpPr/>
          <p:nvPr/>
        </p:nvSpPr>
        <p:spPr>
          <a:xfrm>
            <a:off x="8603327" y="2576718"/>
            <a:ext cx="1522867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EF54D920-326E-FEC7-A116-742E22E2B3A5}"/>
              </a:ext>
            </a:extLst>
          </p:cNvPr>
          <p:cNvSpPr/>
          <p:nvPr/>
        </p:nvSpPr>
        <p:spPr>
          <a:xfrm>
            <a:off x="1962919" y="2556836"/>
            <a:ext cx="1508165" cy="141754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Ц</a:t>
            </a: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FE61C111-7058-83F4-1A65-E0DC3A7F9BAF}"/>
              </a:ext>
            </a:extLst>
          </p:cNvPr>
          <p:cNvSpPr/>
          <p:nvPr/>
        </p:nvSpPr>
        <p:spPr>
          <a:xfrm>
            <a:off x="3631732" y="2596655"/>
            <a:ext cx="1495348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7156777F-D061-307A-1818-8D56BAD0F114}"/>
              </a:ext>
            </a:extLst>
          </p:cNvPr>
          <p:cNvSpPr/>
          <p:nvPr/>
        </p:nvSpPr>
        <p:spPr>
          <a:xfrm>
            <a:off x="5273028" y="2583036"/>
            <a:ext cx="1515199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</a:p>
        </p:txBody>
      </p:sp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id="{48AEF5E0-EB60-16B8-3DD1-7AABB9D8FA0D}"/>
              </a:ext>
            </a:extLst>
          </p:cNvPr>
          <p:cNvSpPr/>
          <p:nvPr/>
        </p:nvSpPr>
        <p:spPr>
          <a:xfrm>
            <a:off x="6946729" y="2569197"/>
            <a:ext cx="1509968" cy="14025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id="{9B1908CE-3C0F-D7E3-B367-132700EE2E9F}"/>
              </a:ext>
            </a:extLst>
          </p:cNvPr>
          <p:cNvSpPr/>
          <p:nvPr/>
        </p:nvSpPr>
        <p:spPr>
          <a:xfrm>
            <a:off x="8612320" y="2572268"/>
            <a:ext cx="1522867" cy="14025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26A230AE-0BA0-D011-3F17-13537BB9D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03131" y="14202"/>
            <a:ext cx="892154" cy="909997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4AE05305-6FB0-7D27-9779-4258CDE17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3131" y="17577"/>
            <a:ext cx="892154" cy="90999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D2E51E9C-755B-E89A-CBB5-5E327F6052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52" y="3922987"/>
            <a:ext cx="2368211" cy="236821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2C16B42F-743B-B29B-0A36-B9E0F94AD57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5904" y="-201139"/>
            <a:ext cx="1345348" cy="1340677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FB0E1599-2A46-E743-CAA4-48638F322B4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05345" y="534680"/>
            <a:ext cx="5679228" cy="57928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246972-B954-665B-DBF8-3157E6DFFFF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54826" y="4243754"/>
            <a:ext cx="1629507" cy="16295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7CBEAD-2270-BF80-C396-70D33445DD3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65300" y="4142315"/>
            <a:ext cx="1663063" cy="166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3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E20111F-8166-4E79-A7E9-60868D842348}"/>
</file>

<file path=customXml/itemProps2.xml><?xml version="1.0" encoding="utf-8"?>
<ds:datastoreItem xmlns:ds="http://schemas.openxmlformats.org/officeDocument/2006/customXml" ds:itemID="{7634496B-8C1D-46D3-BAE4-41218793BB29}"/>
</file>

<file path=customXml/itemProps3.xml><?xml version="1.0" encoding="utf-8"?>
<ds:datastoreItem xmlns:ds="http://schemas.openxmlformats.org/officeDocument/2006/customXml" ds:itemID="{9C9280EA-969B-4F65-86F3-44DB70C25F1A}"/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</Words>
  <Application>Microsoft Macintosh PowerPoint</Application>
  <PresentationFormat>Широкоэкранный</PresentationFormat>
  <Paragraphs>24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</cp:revision>
  <dcterms:created xsi:type="dcterms:W3CDTF">2025-12-25T18:49:46Z</dcterms:created>
  <dcterms:modified xsi:type="dcterms:W3CDTF">2025-12-29T21:40:42Z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