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6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3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7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4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7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2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4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9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0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5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409E-9860-49EF-8A22-B3B519A01BAF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E6D9D-B6DD-49A0-A422-303648A0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5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png"/><Relationship Id="rId26" Type="http://schemas.openxmlformats.org/officeDocument/2006/relationships/image" Target="../media/image9.jpeg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29" Type="http://schemas.openxmlformats.org/officeDocument/2006/relationships/image" Target="../media/image12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7.jpe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6.jpeg"/><Relationship Id="rId28" Type="http://schemas.openxmlformats.org/officeDocument/2006/relationships/image" Target="../media/image11.jpeg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jpeg"/><Relationship Id="rId27" Type="http://schemas.openxmlformats.org/officeDocument/2006/relationships/image" Target="../media/image10.jpeg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Овал 37"/>
          <p:cNvSpPr/>
          <p:nvPr/>
        </p:nvSpPr>
        <p:spPr>
          <a:xfrm>
            <a:off x="1480297" y="65316"/>
            <a:ext cx="6861270" cy="6678860"/>
          </a:xfrm>
          <a:prstGeom prst="ellipse">
            <a:avLst/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55" y="3687062"/>
            <a:ext cx="2276883" cy="2276883"/>
          </a:xfrm>
          <a:prstGeom prst="rect">
            <a:avLst/>
          </a:prstGeom>
          <a:noFill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" y="5738395"/>
            <a:ext cx="1031943" cy="100578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86"/>
            <a:ext cx="1883659" cy="1987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31" y="1859245"/>
            <a:ext cx="1824857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08" y="3841830"/>
            <a:ext cx="1766043" cy="1699017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65" y="4811869"/>
            <a:ext cx="1891651" cy="1811777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23" y="409129"/>
            <a:ext cx="1790494" cy="1751804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59" y="2539459"/>
            <a:ext cx="1922399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80" y="543240"/>
            <a:ext cx="1831600" cy="175388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21" y="2200994"/>
            <a:ext cx="1878853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24" y="4101088"/>
            <a:ext cx="1854815" cy="1800000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чайник со свистком кип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2" y="2297120"/>
            <a:ext cx="487363" cy="487363"/>
          </a:xfrm>
          <a:prstGeom prst="rect">
            <a:avLst/>
          </a:prstGeom>
        </p:spPr>
      </p:pic>
      <p:pic>
        <p:nvPicPr>
          <p:cNvPr id="12" name="размешивание сахара в чашке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5" y="2755202"/>
            <a:ext cx="487363" cy="487363"/>
          </a:xfrm>
          <a:prstGeom prst="rect">
            <a:avLst/>
          </a:prstGeom>
        </p:spPr>
      </p:pic>
      <p:pic>
        <p:nvPicPr>
          <p:cNvPr id="13" name="скотч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5" y="3246608"/>
            <a:ext cx="487363" cy="487363"/>
          </a:xfrm>
          <a:prstGeom prst="rect">
            <a:avLst/>
          </a:prstGeom>
        </p:spPr>
      </p:pic>
      <p:pic>
        <p:nvPicPr>
          <p:cNvPr id="15" name="степлер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4" y="3784928"/>
            <a:ext cx="487363" cy="487363"/>
          </a:xfrm>
          <a:prstGeom prst="rect">
            <a:avLst/>
          </a:prstGeom>
        </p:spPr>
      </p:pic>
      <p:pic>
        <p:nvPicPr>
          <p:cNvPr id="16" name="точат карандаш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4" y="4317216"/>
            <a:ext cx="487363" cy="487363"/>
          </a:xfrm>
          <a:prstGeom prst="rect">
            <a:avLst/>
          </a:prstGeom>
        </p:spPr>
      </p:pic>
      <p:pic>
        <p:nvPicPr>
          <p:cNvPr id="17" name="фольга в руках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4" y="4825503"/>
            <a:ext cx="487363" cy="487363"/>
          </a:xfrm>
          <a:prstGeom prst="rect">
            <a:avLst/>
          </a:prstGeom>
        </p:spPr>
      </p:pic>
      <p:pic>
        <p:nvPicPr>
          <p:cNvPr id="18" name="ножници режут бумагу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3" y="5349387"/>
            <a:ext cx="487363" cy="487363"/>
          </a:xfrm>
          <a:prstGeom prst="rect">
            <a:avLst/>
          </a:prstGeom>
        </p:spPr>
      </p:pic>
      <p:pic>
        <p:nvPicPr>
          <p:cNvPr id="19" name="пишет ручк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001704" y="590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12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3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8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4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87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68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326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25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B59655D-1A69-43A6-854F-0E17DC79235A}"/>
</file>

<file path=customXml/itemProps2.xml><?xml version="1.0" encoding="utf-8"?>
<ds:datastoreItem xmlns:ds="http://schemas.openxmlformats.org/officeDocument/2006/customXml" ds:itemID="{03B5AA1E-0F0C-42C0-B41F-02E968A8E376}"/>
</file>

<file path=customXml/itemProps3.xml><?xml version="1.0" encoding="utf-8"?>
<ds:datastoreItem xmlns:ds="http://schemas.openxmlformats.org/officeDocument/2006/customXml" ds:itemID="{58F8D3B1-FD5F-4555-B935-73187E9933F6}"/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0</Words>
  <Application>Microsoft Office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2025-12-29T09:05:37Z</dcterms:created>
  <dcterms:modified xsi:type="dcterms:W3CDTF">2025-12-29T19:18:31Z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