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66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13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47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44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7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72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94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99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4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60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5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5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26" Type="http://schemas.openxmlformats.org/officeDocument/2006/relationships/image" Target="../media/image8.jpeg"/><Relationship Id="rId3" Type="http://schemas.microsoft.com/office/2007/relationships/media" Target="../media/media2.mp3"/><Relationship Id="rId21" Type="http://schemas.openxmlformats.org/officeDocument/2006/relationships/image" Target="../media/image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.png"/><Relationship Id="rId29" Type="http://schemas.openxmlformats.org/officeDocument/2006/relationships/image" Target="../media/image11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jpeg"/><Relationship Id="rId28" Type="http://schemas.openxmlformats.org/officeDocument/2006/relationships/image" Target="../media/image10.jpeg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.png"/><Relationship Id="rId27" Type="http://schemas.openxmlformats.org/officeDocument/2006/relationships/image" Target="../media/image9.jpg"/><Relationship Id="rId30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Овал 37"/>
          <p:cNvSpPr/>
          <p:nvPr/>
        </p:nvSpPr>
        <p:spPr>
          <a:xfrm>
            <a:off x="1480297" y="65316"/>
            <a:ext cx="6861270" cy="6678860"/>
          </a:xfrm>
          <a:prstGeom prst="ellipse">
            <a:avLst/>
          </a:prstGeom>
          <a:solidFill>
            <a:schemeClr val="bg1">
              <a:lumMod val="95000"/>
              <a:alpha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звонок в двер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296" y="2539459"/>
            <a:ext cx="487363" cy="487363"/>
          </a:xfrm>
          <a:prstGeom prst="rect">
            <a:avLst/>
          </a:prstGeom>
        </p:spPr>
      </p:pic>
      <p:pic>
        <p:nvPicPr>
          <p:cNvPr id="28" name="застегиваем молнию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297" y="3032385"/>
            <a:ext cx="487363" cy="487363"/>
          </a:xfrm>
          <a:prstGeom prst="rect">
            <a:avLst/>
          </a:prstGeom>
        </p:spPr>
      </p:pic>
      <p:pic>
        <p:nvPicPr>
          <p:cNvPr id="29" name="ножом режут капусту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298" y="3501788"/>
            <a:ext cx="487363" cy="487363"/>
          </a:xfrm>
          <a:prstGeom prst="rect">
            <a:avLst/>
          </a:prstGeom>
        </p:spPr>
      </p:pic>
      <p:pic>
        <p:nvPicPr>
          <p:cNvPr id="30" name="движение весла в воде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299" y="3981789"/>
            <a:ext cx="487363" cy="487363"/>
          </a:xfrm>
          <a:prstGeom prst="rect">
            <a:avLst/>
          </a:prstGeom>
        </p:spPr>
      </p:pic>
      <p:pic>
        <p:nvPicPr>
          <p:cNvPr id="31" name="дрова в камине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300" y="4451192"/>
            <a:ext cx="487363" cy="487363"/>
          </a:xfrm>
          <a:prstGeom prst="rect">
            <a:avLst/>
          </a:prstGeom>
        </p:spPr>
      </p:pic>
      <p:pic>
        <p:nvPicPr>
          <p:cNvPr id="32" name="чистка зубов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300" y="4955341"/>
            <a:ext cx="487363" cy="487363"/>
          </a:xfrm>
          <a:prstGeom prst="rect">
            <a:avLst/>
          </a:prstGeom>
        </p:spPr>
      </p:pic>
      <p:pic>
        <p:nvPicPr>
          <p:cNvPr id="33" name="бомбочка ддля ванной под водой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300" y="5459490"/>
            <a:ext cx="487363" cy="487363"/>
          </a:xfrm>
          <a:prstGeom prst="rect">
            <a:avLst/>
          </a:prstGeom>
        </p:spPr>
      </p:pic>
      <p:pic>
        <p:nvPicPr>
          <p:cNvPr id="34" name="спрей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300" y="5963639"/>
            <a:ext cx="487363" cy="48736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55" y="3687062"/>
            <a:ext cx="2276883" cy="22768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2" y="5738395"/>
            <a:ext cx="1031943" cy="100578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86"/>
            <a:ext cx="1883659" cy="1987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0" r="18852"/>
          <a:stretch/>
        </p:blipFill>
        <p:spPr>
          <a:xfrm>
            <a:off x="1694303" y="1854476"/>
            <a:ext cx="1966382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94" b="98927" l="19922" r="80762">
                        <a14:foregroundMark x1="48633" y1="64580" x2="49902" y2="52236"/>
                        <a14:foregroundMark x1="49805" y1="91592" x2="49805" y2="84615"/>
                        <a14:foregroundMark x1="49512" y1="92308" x2="49512" y2="91055"/>
                        <a14:foregroundMark x1="75098" y1="37746" x2="74121" y2="35957"/>
                        <a14:foregroundMark x1="77930" y1="32021" x2="78320" y2="32379"/>
                        <a14:foregroundMark x1="78027" y1="45438" x2="77539" y2="45259"/>
                        <a14:foregroundMark x1="66699" y1="10912" x2="65723" y2="9660"/>
                        <a14:foregroundMark x1="60547" y1="12343" x2="61621" y2="12343"/>
                        <a14:foregroundMark x1="54395" y1="10733" x2="53809" y2="10555"/>
                        <a14:foregroundMark x1="38184" y1="14490" x2="39551" y2="14132"/>
                        <a14:foregroundMark x1="33594" y1="14311" x2="34375" y2="15921"/>
                        <a14:foregroundMark x1="28223" y1="11449" x2="27930" y2="11449"/>
                        <a14:foregroundMark x1="26563" y1="40966" x2="25586" y2="40250"/>
                        <a14:foregroundMark x1="22168" y1="33631" x2="21777" y2="32916"/>
                        <a14:foregroundMark x1="22754" y1="48301" x2="23535" y2="48479"/>
                        <a14:foregroundMark x1="43945" y1="91950" x2="42676" y2="91950"/>
                        <a14:foregroundMark x1="48145" y1="92129" x2="47363" y2="92129"/>
                        <a14:foregroundMark x1="56836" y1="92308" x2="55957" y2="92487"/>
                        <a14:foregroundMark x1="65332" y1="91771" x2="63965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96" r="18445"/>
          <a:stretch/>
        </p:blipFill>
        <p:spPr>
          <a:xfrm>
            <a:off x="2005145" y="3750631"/>
            <a:ext cx="1913756" cy="1800000"/>
          </a:xfrm>
          <a:prstGeom prst="ellipse">
            <a:avLst/>
          </a:prstGeom>
          <a:solidFill>
            <a:schemeClr val="bg1"/>
          </a:solidFill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0" r="18390"/>
          <a:stretch/>
        </p:blipFill>
        <p:spPr>
          <a:xfrm>
            <a:off x="3726365" y="4825504"/>
            <a:ext cx="1913756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6880" r="19463" b="8559"/>
          <a:stretch/>
        </p:blipFill>
        <p:spPr>
          <a:xfrm>
            <a:off x="3029763" y="379914"/>
            <a:ext cx="1960959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r="21929" b="17820"/>
          <a:stretch/>
        </p:blipFill>
        <p:spPr>
          <a:xfrm>
            <a:off x="3959120" y="2504746"/>
            <a:ext cx="1972416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82" y="545368"/>
            <a:ext cx="1921915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4" r="19871"/>
          <a:stretch/>
        </p:blipFill>
        <p:spPr>
          <a:xfrm>
            <a:off x="6229972" y="2209004"/>
            <a:ext cx="1920460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r="21978"/>
          <a:stretch/>
        </p:blipFill>
        <p:spPr>
          <a:xfrm>
            <a:off x="5658235" y="4091655"/>
            <a:ext cx="1880060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2730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65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9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858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90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745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6072B88-0C3F-40A4-AF9A-1EC3C0DFDDDC}"/>
</file>

<file path=customXml/itemProps2.xml><?xml version="1.0" encoding="utf-8"?>
<ds:datastoreItem xmlns:ds="http://schemas.openxmlformats.org/officeDocument/2006/customXml" ds:itemID="{90F43107-DCE3-44B6-B5ED-07F485C3BA42}"/>
</file>

<file path=customXml/itemProps3.xml><?xml version="1.0" encoding="utf-8"?>
<ds:datastoreItem xmlns:ds="http://schemas.openxmlformats.org/officeDocument/2006/customXml" ds:itemID="{E9BF7876-CD4E-4030-A8EA-4E815CE74C4C}"/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2025-12-29T09:05:37Z</dcterms:created>
  <dcterms:modified xsi:type="dcterms:W3CDTF">2025-12-29T19:07:07Z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