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4EC93-9981-46DA-AFF6-47602525B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0AC4445-B08D-4DFD-8500-720CC76A9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FEB69EE-9C5B-47DA-91F8-86C3333D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C0973D-6FD6-473F-BC22-641ED294E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F2719C-8CB3-411F-96C3-39494FDCD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69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E937B-F0F1-4D80-9DF3-2D1F0A2CB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C174D7E-F7B4-4E55-BB57-CB701CB3C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6CFF5C-7D02-4A18-B4B0-4C78FE83A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13BAD0-F5C1-445E-A14C-C4C55BA9C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377A8A-50E8-4B12-93ED-30AD757E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72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28E145-ED3A-492E-9840-890AED6B7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50DB6D-8149-4AE6-985C-7D8273130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191E27-4B7F-4B6C-82AE-D0729419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8E331E-B969-4698-AA6E-D34669DFE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5ECF2-098E-4A7A-AB74-00BE0A61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922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FA853-4A90-4146-818D-2BC370DB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3FC45C7-529E-4524-A0C7-1ADBD4617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111DB5-6EFA-4CB8-B0B8-F0EC5C69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CEAD87-4765-4118-BD6C-615F5C30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8BD733-2168-43B9-AD6F-0D5F2C02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647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92110-4682-4E6D-B6D5-DECEFC0B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3FD457E-A401-4B42-97B8-7ED26B0AE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F7122A-7CC1-4B44-9B19-03DEE0C0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AC23184-BE74-4327-8B4D-F0AB6D5A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A33182-C9EB-4CE5-AFF2-5345C620A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782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24876-13F2-434A-83AA-36ACD1B1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1E3D15-7569-4214-89EE-21E667066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5BBA1B-7F40-4056-B8D7-08A494A01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FEFAA8-74BD-4BE1-B52B-AA8BBDD6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4B2785-CA54-446B-A0B7-112888EF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6002969-6C80-45B8-BF2A-DA9A8F7E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37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7099A-5A82-4C07-A1A1-49EC5F00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F50C19-B3E7-48AC-8E9E-27ECD7608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56A292-EBE4-4463-9911-B94FC2A75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948344-9C2C-49E7-8357-2943FE1B6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D389AD5-6392-4D7E-BDBE-927C491212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95B2277-3EFD-40F6-A64F-6A8200006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C1E593B-A70A-4534-BCD5-C88A6F64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CFFD10D-6512-4701-BCE0-AA7CA891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86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3BA54-7CAF-4E83-B51E-5377E391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2B9DFDF-9816-40A3-AD96-369FBC31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82196BE-ACD7-49BB-B785-E4179C8E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8177327-0D64-4459-A460-2242B8A7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817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83BF26B-8EF2-44E2-AE4E-88C14970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534042B-3447-4C6F-B95B-327FBCBF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45EAAA7-A190-453A-914A-35F86DB5E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02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3EFC-9FEA-4B2D-AAA5-08FBEEAB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19AC70-1955-4FC6-95A7-627CC223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617413-DADD-4462-92B4-16E4324B4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8752A5-9CA0-4C9A-9422-98E59471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6735E83-F740-4399-9EA9-8D69032F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C8EBDE-3630-40CE-A781-6E390061A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1449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8534A-8CDB-4826-B2FA-4A0056E1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2200724-498E-47F2-8046-7960E863B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9E0C36A-6E57-4119-8073-769D57641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544D6A-5A98-4B2F-A49C-E2D31EA8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AB0FA5-74F6-4988-96FC-7E52F1BE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F0BC6BB-D4CF-48A1-B87C-7E80B45C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89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838746E-8654-4C2D-ACDC-9CC899E91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240848-41C8-44FD-A3C0-FDCA0EFF0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284E3D-F4CD-44B1-8778-EFCFEE64F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1C3A5-FBE5-4C2C-A6AE-2D4B31D9051F}" type="datetimeFigureOut">
              <a:rPr lang="uk-UA" smtClean="0"/>
              <a:t>29.12.2025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BDF44C-08E0-4892-B24E-F441D6F19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685E40-7EFE-4312-8361-7F2BD8E2C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04A0B-6729-4B92-92CA-05265A5BD63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78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AFD609-3278-4091-87F7-7DAAA03EE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49" y="0"/>
            <a:ext cx="12283758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ED6F31-71E8-4251-B150-AD995435A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116" y="291668"/>
            <a:ext cx="3328307" cy="3328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E1E9456E-D552-48CE-8905-49699C503F23}"/>
              </a:ext>
            </a:extLst>
          </p:cNvPr>
          <p:cNvSpPr/>
          <p:nvPr/>
        </p:nvSpPr>
        <p:spPr>
          <a:xfrm>
            <a:off x="252398" y="57151"/>
            <a:ext cx="7102929" cy="42168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Лісова прогулянка!</a:t>
            </a:r>
          </a:p>
          <a:p>
            <a:pPr algn="ctr"/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Шура йшла лісовою стежкою й несла кошик із шишками.</a:t>
            </a:r>
            <a:b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Шелестіли кущі, шуміли сосни, а шпаки спостерігали з гілок.</a:t>
            </a:r>
            <a:b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шляху Шура знайшла шапку й обтрусила її від сніжинок.</a:t>
            </a:r>
            <a:b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Швидко-швидко вона рушила додому, щоб </a:t>
            </a:r>
            <a:r>
              <a:rPr lang="uk-UA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зігрітися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гарячим чаєм.</a:t>
            </a:r>
            <a:b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хаті було тихо й затишно, і лише годинник шепотів: «тік-так».</a:t>
            </a:r>
          </a:p>
          <a:p>
            <a:pPr algn="ctr"/>
            <a:endParaRPr lang="uk-UA" dirty="0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075BAA6D-F9E0-4C7B-8204-BFA07080C97D}"/>
              </a:ext>
            </a:extLst>
          </p:cNvPr>
          <p:cNvSpPr/>
          <p:nvPr/>
        </p:nvSpPr>
        <p:spPr>
          <a:xfrm>
            <a:off x="367393" y="4429118"/>
            <a:ext cx="6996793" cy="2273761"/>
          </a:xfrm>
          <a:prstGeom prst="roundRect">
            <a:avLst/>
          </a:prstGeom>
          <a:ln>
            <a:solidFill>
              <a:srgbClr val="00B050"/>
            </a:solidFill>
          </a:ln>
          <a:effectLst>
            <a:glow rad="152400">
              <a:srgbClr val="00B050">
                <a:alpha val="51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1.Куди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вирушила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Шура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зимового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дня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?</a:t>
            </a:r>
          </a:p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2.Що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вона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несла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 з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собою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?</a:t>
            </a:r>
          </a:p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3.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Хто спостерігав з гілок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?</a:t>
            </a:r>
          </a:p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4.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Що знайшла Шура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?</a:t>
            </a:r>
          </a:p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5.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Як було </a:t>
            </a:r>
            <a:r>
              <a:rPr lang="uk-UA" sz="2400" b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у хаті</a:t>
            </a: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Blushes"/>
                <a:cs typeface="Times New Roman" panose="02020603050405020304" pitchFamily="18" charset="0"/>
                <a:sym typeface="Blushes"/>
              </a:rPr>
              <a:t>?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Blushes"/>
              <a:cs typeface="Times New Roman" panose="02020603050405020304" pitchFamily="18" charset="0"/>
              <a:sym typeface="Blushes"/>
            </a:endParaRPr>
          </a:p>
          <a:p>
            <a:pPr algn="ctr"/>
            <a:endParaRPr lang="uk-UA" dirty="0"/>
          </a:p>
        </p:txBody>
      </p:sp>
      <p:sp>
        <p:nvSpPr>
          <p:cNvPr id="8" name="Хмара 7">
            <a:extLst>
              <a:ext uri="{FF2B5EF4-FFF2-40B4-BE49-F238E27FC236}">
                <a16:creationId xmlns:a16="http://schemas.microsoft.com/office/drawing/2014/main" id="{AC9F447A-22B1-46FD-BC9F-67556BD4BBFA}"/>
              </a:ext>
            </a:extLst>
          </p:cNvPr>
          <p:cNvSpPr/>
          <p:nvPr/>
        </p:nvSpPr>
        <p:spPr>
          <a:xfrm>
            <a:off x="685195" y="558544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Хмара 8">
            <a:extLst>
              <a:ext uri="{FF2B5EF4-FFF2-40B4-BE49-F238E27FC236}">
                <a16:creationId xmlns:a16="http://schemas.microsoft.com/office/drawing/2014/main" id="{F261942B-BACF-4E7F-A612-521772D6F419}"/>
              </a:ext>
            </a:extLst>
          </p:cNvPr>
          <p:cNvSpPr/>
          <p:nvPr/>
        </p:nvSpPr>
        <p:spPr>
          <a:xfrm>
            <a:off x="1755532" y="602705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6A3C45-43ED-4310-BED0-E8F2886F8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47" y="4099990"/>
            <a:ext cx="2481944" cy="2481944"/>
          </a:xfrm>
          <a:prstGeom prst="rect">
            <a:avLst/>
          </a:prstGeom>
        </p:spPr>
      </p:pic>
      <p:sp>
        <p:nvSpPr>
          <p:cNvPr id="13" name="Хмара 12">
            <a:extLst>
              <a:ext uri="{FF2B5EF4-FFF2-40B4-BE49-F238E27FC236}">
                <a16:creationId xmlns:a16="http://schemas.microsoft.com/office/drawing/2014/main" id="{672DDB5E-FAC5-451B-A54E-69E28C9D4836}"/>
              </a:ext>
            </a:extLst>
          </p:cNvPr>
          <p:cNvSpPr/>
          <p:nvPr/>
        </p:nvSpPr>
        <p:spPr>
          <a:xfrm>
            <a:off x="1124712" y="1198980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Хмара 13">
            <a:extLst>
              <a:ext uri="{FF2B5EF4-FFF2-40B4-BE49-F238E27FC236}">
                <a16:creationId xmlns:a16="http://schemas.microsoft.com/office/drawing/2014/main" id="{968F1348-114D-43B7-B52B-813478B0EA2D}"/>
              </a:ext>
            </a:extLst>
          </p:cNvPr>
          <p:cNvSpPr/>
          <p:nvPr/>
        </p:nvSpPr>
        <p:spPr>
          <a:xfrm>
            <a:off x="2053804" y="2001546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Хмара 14">
            <a:extLst>
              <a:ext uri="{FF2B5EF4-FFF2-40B4-BE49-F238E27FC236}">
                <a16:creationId xmlns:a16="http://schemas.microsoft.com/office/drawing/2014/main" id="{0782E14E-B049-4611-9413-F6DA8FDA48D4}"/>
              </a:ext>
            </a:extLst>
          </p:cNvPr>
          <p:cNvSpPr/>
          <p:nvPr/>
        </p:nvSpPr>
        <p:spPr>
          <a:xfrm>
            <a:off x="962416" y="2689507"/>
            <a:ext cx="318407" cy="285750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Хмара 16">
            <a:extLst>
              <a:ext uri="{FF2B5EF4-FFF2-40B4-BE49-F238E27FC236}">
                <a16:creationId xmlns:a16="http://schemas.microsoft.com/office/drawing/2014/main" id="{FDE9CF7F-3BD0-49E0-8E08-1CD855CCEE83}"/>
              </a:ext>
            </a:extLst>
          </p:cNvPr>
          <p:cNvSpPr/>
          <p:nvPr/>
        </p:nvSpPr>
        <p:spPr>
          <a:xfrm>
            <a:off x="6016308" y="630180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Хмара 17">
            <a:extLst>
              <a:ext uri="{FF2B5EF4-FFF2-40B4-BE49-F238E27FC236}">
                <a16:creationId xmlns:a16="http://schemas.microsoft.com/office/drawing/2014/main" id="{BC960195-EAB2-4BCC-A095-3E6090C189FA}"/>
              </a:ext>
            </a:extLst>
          </p:cNvPr>
          <p:cNvSpPr/>
          <p:nvPr/>
        </p:nvSpPr>
        <p:spPr>
          <a:xfrm>
            <a:off x="3098282" y="973661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Хмара 18">
            <a:extLst>
              <a:ext uri="{FF2B5EF4-FFF2-40B4-BE49-F238E27FC236}">
                <a16:creationId xmlns:a16="http://schemas.microsoft.com/office/drawing/2014/main" id="{B8AFDC98-B246-4620-8839-BC86B74BAA57}"/>
              </a:ext>
            </a:extLst>
          </p:cNvPr>
          <p:cNvSpPr/>
          <p:nvPr/>
        </p:nvSpPr>
        <p:spPr>
          <a:xfrm>
            <a:off x="3544671" y="973660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Хмара 24">
            <a:extLst>
              <a:ext uri="{FF2B5EF4-FFF2-40B4-BE49-F238E27FC236}">
                <a16:creationId xmlns:a16="http://schemas.microsoft.com/office/drawing/2014/main" id="{19B06A98-717F-4D1B-B0B3-D443B995B025}"/>
              </a:ext>
            </a:extLst>
          </p:cNvPr>
          <p:cNvSpPr/>
          <p:nvPr/>
        </p:nvSpPr>
        <p:spPr>
          <a:xfrm>
            <a:off x="3395015" y="1348222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Хмара 25">
            <a:extLst>
              <a:ext uri="{FF2B5EF4-FFF2-40B4-BE49-F238E27FC236}">
                <a16:creationId xmlns:a16="http://schemas.microsoft.com/office/drawing/2014/main" id="{A5E8450F-53B6-4B58-A3C0-D6C906C44BE1}"/>
              </a:ext>
            </a:extLst>
          </p:cNvPr>
          <p:cNvSpPr/>
          <p:nvPr/>
        </p:nvSpPr>
        <p:spPr>
          <a:xfrm>
            <a:off x="5622016" y="1318164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Хмара 27">
            <a:extLst>
              <a:ext uri="{FF2B5EF4-FFF2-40B4-BE49-F238E27FC236}">
                <a16:creationId xmlns:a16="http://schemas.microsoft.com/office/drawing/2014/main" id="{DEEA33E6-72F9-4CF5-BDE2-449BF9CBBC7F}"/>
              </a:ext>
            </a:extLst>
          </p:cNvPr>
          <p:cNvSpPr/>
          <p:nvPr/>
        </p:nvSpPr>
        <p:spPr>
          <a:xfrm>
            <a:off x="1144037" y="2017132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Хмара 28">
            <a:extLst>
              <a:ext uri="{FF2B5EF4-FFF2-40B4-BE49-F238E27FC236}">
                <a16:creationId xmlns:a16="http://schemas.microsoft.com/office/drawing/2014/main" id="{1927A9E2-E86E-458B-A176-921BE0ACA9B2}"/>
              </a:ext>
            </a:extLst>
          </p:cNvPr>
          <p:cNvSpPr/>
          <p:nvPr/>
        </p:nvSpPr>
        <p:spPr>
          <a:xfrm>
            <a:off x="4145088" y="2017131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Хмара 30">
            <a:extLst>
              <a:ext uri="{FF2B5EF4-FFF2-40B4-BE49-F238E27FC236}">
                <a16:creationId xmlns:a16="http://schemas.microsoft.com/office/drawing/2014/main" id="{4589106B-2D84-4FCD-A72C-4766D75461F9}"/>
              </a:ext>
            </a:extLst>
          </p:cNvPr>
          <p:cNvSpPr/>
          <p:nvPr/>
        </p:nvSpPr>
        <p:spPr>
          <a:xfrm>
            <a:off x="3521295" y="2017132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Хмара 31">
            <a:extLst>
              <a:ext uri="{FF2B5EF4-FFF2-40B4-BE49-F238E27FC236}">
                <a16:creationId xmlns:a16="http://schemas.microsoft.com/office/drawing/2014/main" id="{9E1A964B-5231-4B0E-BEC6-9EB9F7190C51}"/>
              </a:ext>
            </a:extLst>
          </p:cNvPr>
          <p:cNvSpPr/>
          <p:nvPr/>
        </p:nvSpPr>
        <p:spPr>
          <a:xfrm>
            <a:off x="4334722" y="2733667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Хмара 33">
            <a:extLst>
              <a:ext uri="{FF2B5EF4-FFF2-40B4-BE49-F238E27FC236}">
                <a16:creationId xmlns:a16="http://schemas.microsoft.com/office/drawing/2014/main" id="{A813661B-2E02-4427-9E40-BA28548414C5}"/>
              </a:ext>
            </a:extLst>
          </p:cNvPr>
          <p:cNvSpPr/>
          <p:nvPr/>
        </p:nvSpPr>
        <p:spPr>
          <a:xfrm>
            <a:off x="2197554" y="2733668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Хмара 34">
            <a:extLst>
              <a:ext uri="{FF2B5EF4-FFF2-40B4-BE49-F238E27FC236}">
                <a16:creationId xmlns:a16="http://schemas.microsoft.com/office/drawing/2014/main" id="{DBCA2164-7904-4DAC-A7E0-A42C40A86D92}"/>
              </a:ext>
            </a:extLst>
          </p:cNvPr>
          <p:cNvSpPr/>
          <p:nvPr/>
        </p:nvSpPr>
        <p:spPr>
          <a:xfrm>
            <a:off x="3865789" y="3422548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Хмара 35">
            <a:extLst>
              <a:ext uri="{FF2B5EF4-FFF2-40B4-BE49-F238E27FC236}">
                <a16:creationId xmlns:a16="http://schemas.microsoft.com/office/drawing/2014/main" id="{A8982FD3-7DCB-48D7-8147-A9234C5B2E99}"/>
              </a:ext>
            </a:extLst>
          </p:cNvPr>
          <p:cNvSpPr/>
          <p:nvPr/>
        </p:nvSpPr>
        <p:spPr>
          <a:xfrm>
            <a:off x="2519144" y="3777993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Хмара 36">
            <a:extLst>
              <a:ext uri="{FF2B5EF4-FFF2-40B4-BE49-F238E27FC236}">
                <a16:creationId xmlns:a16="http://schemas.microsoft.com/office/drawing/2014/main" id="{FA04C67B-0BED-40C5-8A19-21A6909A521D}"/>
              </a:ext>
            </a:extLst>
          </p:cNvPr>
          <p:cNvSpPr/>
          <p:nvPr/>
        </p:nvSpPr>
        <p:spPr>
          <a:xfrm>
            <a:off x="5063713" y="3422547"/>
            <a:ext cx="228600" cy="197427"/>
          </a:xfrm>
          <a:prstGeom prst="cloud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9BB884F-42FF-4AD9-8033-E8E4E1673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9" y="6260951"/>
            <a:ext cx="648580" cy="597049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5185A31-E3C4-4316-846D-AC16CD0FF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12" y="1412759"/>
            <a:ext cx="3534162" cy="362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6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E00995B-2D16-419C-85BB-37E25FC3C66E}"/>
</file>

<file path=customXml/itemProps2.xml><?xml version="1.0" encoding="utf-8"?>
<ds:datastoreItem xmlns:ds="http://schemas.openxmlformats.org/officeDocument/2006/customXml" ds:itemID="{F65617CB-FDCE-4286-BDDA-5E46ECEE5BA7}"/>
</file>

<file path=customXml/itemProps3.xml><?xml version="1.0" encoding="utf-8"?>
<ds:datastoreItem xmlns:ds="http://schemas.openxmlformats.org/officeDocument/2006/customXml" ds:itemID="{2F86A0CA-2B2A-4262-9AB1-56FF3F1504BA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101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5</cp:revision>
  <dcterms:created xsi:type="dcterms:W3CDTF">2025-12-28T21:20:37Z</dcterms:created>
  <dcterms:modified xsi:type="dcterms:W3CDTF">2025-12-29T17:29:47Z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