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1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1E4B8A-3C83-49A1-8CCC-19D3C5816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3D6AA93-2054-4835-8C8C-018165E4CF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265014B-281C-47BE-BBC4-4BB23E7D8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3DC14-AB8F-4DD6-84A0-2F132E7EA01D}" type="datetimeFigureOut">
              <a:rPr lang="uk-UA" smtClean="0"/>
              <a:t>29.12.2025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8B8098D-6ADF-4520-8ABC-A560FB605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4A9B2D-2E96-4445-A1F2-3A1CF511D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13F0-BEC6-44DD-A130-F4B95FC5AF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4447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BCE551-8E20-42F3-842F-A667FA454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38E642B-D349-487A-B2D0-19C1C14446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9C4E932-19F3-421E-A45B-9F8B35530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3DC14-AB8F-4DD6-84A0-2F132E7EA01D}" type="datetimeFigureOut">
              <a:rPr lang="uk-UA" smtClean="0"/>
              <a:t>29.12.2025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761B95-A8EA-4D11-8816-83EEABE47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8090F6F-B30E-4777-94BF-012BAC8EF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13F0-BEC6-44DD-A130-F4B95FC5AF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8191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1A89214-C72E-4EA8-9420-3119350A36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19C461D-A459-416A-BF4F-C5E718C431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88B2E21-220D-45F6-B48C-38BD4B549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3DC14-AB8F-4DD6-84A0-2F132E7EA01D}" type="datetimeFigureOut">
              <a:rPr lang="uk-UA" smtClean="0"/>
              <a:t>29.12.2025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0F94412-13CB-4E41-BEE5-9EFED1E69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B304A5F-D0CC-4BE2-B1D2-ED79F361E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13F0-BEC6-44DD-A130-F4B95FC5AF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6755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A134F8-A869-4F7C-8F1E-E459B205C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5159D80-1CD6-4F92-8B19-1C86F7DB8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0BA69A9-342B-40EE-9567-C1AFA2569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3DC14-AB8F-4DD6-84A0-2F132E7EA01D}" type="datetimeFigureOut">
              <a:rPr lang="uk-UA" smtClean="0"/>
              <a:t>29.12.2025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8E41803-22CF-4BA3-8244-1F047542E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A53FE42-50E3-41C0-AA6D-5AAD5770D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13F0-BEC6-44DD-A130-F4B95FC5AF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7565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FD973B-7CD6-4B81-AD71-CA5F6948C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47BE849-5715-4AA7-A6EC-20101B733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B3C88D-011A-40A0-A5EE-1A1B0FF9B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3DC14-AB8F-4DD6-84A0-2F132E7EA01D}" type="datetimeFigureOut">
              <a:rPr lang="uk-UA" smtClean="0"/>
              <a:t>29.12.2025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5BBF90C-7041-49F9-913E-B815A3617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4BBF738-35B0-4D39-948A-1232E01EF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13F0-BEC6-44DD-A130-F4B95FC5AF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0417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361D83-9689-4BCD-8B4B-772835627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366EEAC-48BE-4A1B-BDFC-213E8C3B50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E260601-ACA4-40AB-B5D2-F99C387B32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E197F69-A04A-4EAB-AC9E-DEE3FA188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3DC14-AB8F-4DD6-84A0-2F132E7EA01D}" type="datetimeFigureOut">
              <a:rPr lang="uk-UA" smtClean="0"/>
              <a:t>29.12.2025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FECEF04-C004-4DCA-98B7-F96F0DF5D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494B05C-1A25-4596-8E24-7AE932474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13F0-BEC6-44DD-A130-F4B95FC5AF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3682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3A266D-D3AA-4D02-87D6-BA0FA3424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32A0BF8-04EE-453D-8EDE-261293441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02A3961-216F-4B37-8816-CDBD6FA9E5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5AA2C41-93D6-4FE3-9BB9-EB004CEB61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10C575D1-894D-4847-BF9F-E72C4A293A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4A43982-446D-43E8-86D9-32E63DEA2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3DC14-AB8F-4DD6-84A0-2F132E7EA01D}" type="datetimeFigureOut">
              <a:rPr lang="uk-UA" smtClean="0"/>
              <a:t>29.12.2025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4644099F-C582-468B-9392-20DE12BFA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56B948E-32C4-4143-A487-9AD365B8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13F0-BEC6-44DD-A130-F4B95FC5AF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464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D689B9-68F6-4DEF-9070-3A39C3529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1FE8D6E-1525-4F36-94CC-32F592698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3DC14-AB8F-4DD6-84A0-2F132E7EA01D}" type="datetimeFigureOut">
              <a:rPr lang="uk-UA" smtClean="0"/>
              <a:t>29.12.2025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1B906C5-5E55-4728-BE97-6EA021D4C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F7AF1B5-1B86-44E3-A970-3AFF13F94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13F0-BEC6-44DD-A130-F4B95FC5AF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6274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959E2CC-5C1A-443D-8AAB-401088C9F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3DC14-AB8F-4DD6-84A0-2F132E7EA01D}" type="datetimeFigureOut">
              <a:rPr lang="uk-UA" smtClean="0"/>
              <a:t>29.12.2025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F10D4E9-5E0E-4FB8-92AD-50A11BB43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F69183A-2CA2-42BB-A390-74087058D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13F0-BEC6-44DD-A130-F4B95FC5AF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887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1BD832-BC40-43D4-ACFC-4CED5199E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5B91805-0A33-41AD-A299-90CD13A35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FD86798-34DD-45C6-B5B9-280F4142E4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6419E6F-DA82-498B-8DBD-33AED3396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3DC14-AB8F-4DD6-84A0-2F132E7EA01D}" type="datetimeFigureOut">
              <a:rPr lang="uk-UA" smtClean="0"/>
              <a:t>29.12.2025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F490626-8C74-44D9-8C4E-20164E2ED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251D1A6-7D66-4AF4-A29A-B104256CA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13F0-BEC6-44DD-A130-F4B95FC5AF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661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C70C66-79D7-453C-ADED-8C3675828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62FB00C-F186-48B2-B2C6-196A5344A9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3C72081-66B1-45BE-B2AD-E6847B66AE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2037A66-16F3-4CF5-B79D-FFFDE815A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3DC14-AB8F-4DD6-84A0-2F132E7EA01D}" type="datetimeFigureOut">
              <a:rPr lang="uk-UA" smtClean="0"/>
              <a:t>29.12.2025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30C1113-2787-4D8C-9138-C55295605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B0A72FD-75C6-46A5-8909-8F6C07426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13F0-BEC6-44DD-A130-F4B95FC5AF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3440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A967073-CA22-4487-A84F-A3909B8E1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284BC45-4328-4F6F-A60F-8E7299532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99CB7E7-E768-4691-A257-D8DE092E57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3DC14-AB8F-4DD6-84A0-2F132E7EA01D}" type="datetimeFigureOut">
              <a:rPr lang="uk-UA" smtClean="0"/>
              <a:t>29.12.2025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360A1E9-6ED5-4CCC-900F-623E0A063F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C0DFD9D-58BD-4A7C-89D2-C44E971A8F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A13F0-BEC6-44DD-A130-F4B95FC5AF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8155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A5B276-751D-4864-AF51-E8F18D4C92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22234AD-EC6C-4A21-BC10-F9F4C57A99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90ABE8-3081-4156-A05C-EBF00321FD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6AEA42BE-BFF3-40E5-94FF-1AE70AEF55CC}"/>
              </a:ext>
            </a:extLst>
          </p:cNvPr>
          <p:cNvSpPr/>
          <p:nvPr/>
        </p:nvSpPr>
        <p:spPr>
          <a:xfrm>
            <a:off x="586952" y="163006"/>
            <a:ext cx="6948187" cy="386987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349"/>
              </a:lnSpc>
              <a:spcBef>
                <a:spcPct val="0"/>
              </a:spcBef>
            </a:pP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исеня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укас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>
              <a:lnSpc>
                <a:spcPts val="2349"/>
              </a:lnSpc>
              <a:spcBef>
                <a:spcPct val="0"/>
              </a:spcBef>
            </a:pP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349"/>
              </a:lnSpc>
              <a:spcBef>
                <a:spcPct val="0"/>
              </a:spcBef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сонячному </a:t>
            </a:r>
            <a:r>
              <a:rPr lang="uk-UA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живе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</a:t>
            </a:r>
            <a:r>
              <a:rPr lang="uk-UA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еньке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исеня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ім’я </a:t>
            </a:r>
            <a:r>
              <a:rPr lang="uk-UA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укас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</a:t>
            </a:r>
            <a:r>
              <a:rPr lang="uk-UA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ьше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світі </a:t>
            </a:r>
            <a:r>
              <a:rPr lang="uk-UA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исеня</a:t>
            </a:r>
            <a:r>
              <a:rPr lang="uk-UA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юбить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</a:t>
            </a:r>
            <a:r>
              <a:rPr lang="uk-UA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яти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</a:t>
            </a:r>
            <a:r>
              <a:rPr lang="uk-UA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еною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</a:t>
            </a:r>
            <a:r>
              <a:rPr lang="uk-UA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явиною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збирати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</a:t>
            </a:r>
            <a:r>
              <a:rPr lang="uk-UA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конва</a:t>
            </a:r>
            <a:r>
              <a:rPr lang="uk-UA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ії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Одного разу </a:t>
            </a:r>
            <a:r>
              <a:rPr lang="uk-UA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укас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побачив, як у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uk-UA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акитному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небі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иве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</a:t>
            </a:r>
            <a:r>
              <a:rPr lang="uk-UA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ика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хмара, схожа на </a:t>
            </a:r>
            <a:r>
              <a:rPr lang="uk-UA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укас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довго біг за нею, аж поки не зійшов повний місяць.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Стом</a:t>
            </a:r>
            <a:r>
              <a:rPr lang="uk-UA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ений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укас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</a:t>
            </a:r>
            <a:r>
              <a:rPr lang="uk-UA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uk-UA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ову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м'які </a:t>
            </a:r>
            <a:r>
              <a:rPr lang="uk-UA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апки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lang="uk-UA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одко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заснув під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</a:t>
            </a:r>
            <a:r>
              <a:rPr lang="uk-UA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искову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вітру.</a:t>
            </a:r>
          </a:p>
          <a:p>
            <a:pPr algn="ctr"/>
            <a:endParaRPr lang="uk-UA" dirty="0"/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82A734C1-0CAE-4C5C-8EA9-78B13D251750}"/>
              </a:ext>
            </a:extLst>
          </p:cNvPr>
          <p:cNvSpPr/>
          <p:nvPr/>
        </p:nvSpPr>
        <p:spPr>
          <a:xfrm>
            <a:off x="449416" y="4131129"/>
            <a:ext cx="7269822" cy="2596242"/>
          </a:xfrm>
          <a:prstGeom prst="roundRect">
            <a:avLst>
              <a:gd name="adj" fmla="val 16027"/>
            </a:avLst>
          </a:prstGeom>
          <a:ln>
            <a:solidFill>
              <a:srgbClr val="00B050"/>
            </a:solidFill>
          </a:ln>
          <a:effectLst>
            <a:glow rad="127000">
              <a:srgbClr val="00B050">
                <a:alpha val="53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1F1F1F"/>
                </a:solidFill>
                <a:latin typeface="Google Sans Flex"/>
              </a:rPr>
              <a:t>1.В </a:t>
            </a:r>
            <a:r>
              <a:rPr lang="ru-RU" sz="2000" b="1" dirty="0" err="1">
                <a:solidFill>
                  <a:srgbClr val="1F1F1F"/>
                </a:solidFill>
                <a:latin typeface="Google Sans Flex"/>
              </a:rPr>
              <a:t>якому</a:t>
            </a:r>
            <a:r>
              <a:rPr lang="ru-RU" sz="2000" b="1" dirty="0">
                <a:solidFill>
                  <a:srgbClr val="1F1F1F"/>
                </a:solidFill>
                <a:latin typeface="Google Sans Flex"/>
              </a:rPr>
              <a:t> </a:t>
            </a:r>
            <a:r>
              <a:rPr lang="ru-RU" sz="2000" b="1" dirty="0" err="1">
                <a:solidFill>
                  <a:srgbClr val="1F1F1F"/>
                </a:solidFill>
                <a:latin typeface="Google Sans Flex"/>
              </a:rPr>
              <a:t>лісі</a:t>
            </a:r>
            <a:r>
              <a:rPr lang="ru-RU" sz="2000" b="1" dirty="0">
                <a:solidFill>
                  <a:srgbClr val="1F1F1F"/>
                </a:solidFill>
                <a:latin typeface="Google Sans Flex"/>
              </a:rPr>
              <a:t> </a:t>
            </a:r>
            <a:r>
              <a:rPr lang="ru-RU" sz="2000" b="1" dirty="0" err="1">
                <a:solidFill>
                  <a:srgbClr val="1F1F1F"/>
                </a:solidFill>
                <a:latin typeface="Google Sans Flex"/>
              </a:rPr>
              <a:t>живе</a:t>
            </a:r>
            <a:r>
              <a:rPr lang="ru-RU" sz="2000" b="1" dirty="0">
                <a:solidFill>
                  <a:srgbClr val="1F1F1F"/>
                </a:solidFill>
                <a:latin typeface="Google Sans Flex"/>
              </a:rPr>
              <a:t> </a:t>
            </a:r>
            <a:r>
              <a:rPr lang="ru-RU" sz="2000" b="1" dirty="0" err="1">
                <a:solidFill>
                  <a:srgbClr val="1F1F1F"/>
                </a:solidFill>
                <a:latin typeface="Google Sans Flex"/>
              </a:rPr>
              <a:t>маленьке</a:t>
            </a:r>
            <a:r>
              <a:rPr lang="ru-RU" sz="2000" b="1" dirty="0">
                <a:solidFill>
                  <a:srgbClr val="1F1F1F"/>
                </a:solidFill>
                <a:latin typeface="Google Sans Flex"/>
              </a:rPr>
              <a:t> </a:t>
            </a:r>
            <a:r>
              <a:rPr lang="ru-RU" sz="2000" b="1" dirty="0" err="1">
                <a:solidFill>
                  <a:srgbClr val="1F1F1F"/>
                </a:solidFill>
                <a:latin typeface="Google Sans Flex"/>
              </a:rPr>
              <a:t>лисеня</a:t>
            </a:r>
            <a:r>
              <a:rPr lang="ru-RU" sz="2000" b="1" dirty="0">
                <a:solidFill>
                  <a:srgbClr val="1F1F1F"/>
                </a:solidFill>
                <a:latin typeface="Google Sans Flex"/>
              </a:rPr>
              <a:t> Лукас?</a:t>
            </a:r>
          </a:p>
          <a:p>
            <a:r>
              <a:rPr lang="ru-RU" sz="2000" b="1" dirty="0">
                <a:solidFill>
                  <a:srgbClr val="1F1F1F"/>
                </a:solidFill>
                <a:latin typeface="Google Sans Flex"/>
              </a:rPr>
              <a:t>2.Які </a:t>
            </a:r>
            <a:r>
              <a:rPr lang="ru-RU" sz="2000" b="1" dirty="0" err="1">
                <a:solidFill>
                  <a:srgbClr val="1F1F1F"/>
                </a:solidFill>
                <a:latin typeface="Google Sans Flex"/>
              </a:rPr>
              <a:t>білі</a:t>
            </a:r>
            <a:r>
              <a:rPr lang="ru-RU" sz="2000" b="1" dirty="0">
                <a:solidFill>
                  <a:srgbClr val="1F1F1F"/>
                </a:solidFill>
                <a:latin typeface="Google Sans Flex"/>
              </a:rPr>
              <a:t> </a:t>
            </a:r>
            <a:r>
              <a:rPr lang="ru-RU" sz="2000" b="1" dirty="0" err="1">
                <a:solidFill>
                  <a:srgbClr val="1F1F1F"/>
                </a:solidFill>
                <a:latin typeface="Google Sans Flex"/>
              </a:rPr>
              <a:t>квіти</a:t>
            </a:r>
            <a:r>
              <a:rPr lang="ru-RU" sz="2000" b="1" dirty="0">
                <a:solidFill>
                  <a:srgbClr val="1F1F1F"/>
                </a:solidFill>
                <a:latin typeface="Google Sans Flex"/>
              </a:rPr>
              <a:t> в</a:t>
            </a:r>
            <a:r>
              <a:rPr lang="uk-UA" sz="2000" b="1" dirty="0" err="1">
                <a:solidFill>
                  <a:srgbClr val="1F1F1F"/>
                </a:solidFill>
                <a:latin typeface="Google Sans Flex"/>
              </a:rPr>
              <a:t>ін</a:t>
            </a:r>
            <a:r>
              <a:rPr lang="ru-RU" sz="2000" b="1" dirty="0">
                <a:solidFill>
                  <a:srgbClr val="1F1F1F"/>
                </a:solidFill>
                <a:latin typeface="Google Sans Flex"/>
              </a:rPr>
              <a:t> любить </a:t>
            </a:r>
            <a:r>
              <a:rPr lang="ru-RU" sz="2000" b="1" dirty="0" err="1">
                <a:solidFill>
                  <a:srgbClr val="1F1F1F"/>
                </a:solidFill>
                <a:latin typeface="Google Sans Flex"/>
              </a:rPr>
              <a:t>збирати</a:t>
            </a:r>
            <a:r>
              <a:rPr lang="ru-RU" sz="2000" b="1" dirty="0">
                <a:solidFill>
                  <a:srgbClr val="1F1F1F"/>
                </a:solidFill>
                <a:latin typeface="Google Sans Flex"/>
              </a:rPr>
              <a:t> на </a:t>
            </a:r>
            <a:r>
              <a:rPr lang="ru-RU" sz="2000" b="1" dirty="0" err="1">
                <a:solidFill>
                  <a:srgbClr val="1F1F1F"/>
                </a:solidFill>
                <a:latin typeface="Google Sans Flex"/>
              </a:rPr>
              <a:t>галявині</a:t>
            </a:r>
            <a:r>
              <a:rPr lang="ru-RU" sz="2000" b="1" dirty="0">
                <a:solidFill>
                  <a:srgbClr val="1F1F1F"/>
                </a:solidFill>
                <a:latin typeface="Google Sans Flex"/>
              </a:rPr>
              <a:t>?</a:t>
            </a:r>
          </a:p>
          <a:p>
            <a:r>
              <a:rPr lang="ru-RU" sz="2000" b="1" dirty="0">
                <a:solidFill>
                  <a:srgbClr val="1F1F1F"/>
                </a:solidFill>
                <a:latin typeface="Google Sans Flex"/>
              </a:rPr>
              <a:t>3.На кого </a:t>
            </a:r>
            <a:r>
              <a:rPr lang="ru-RU" sz="2000" b="1" dirty="0" err="1">
                <a:solidFill>
                  <a:srgbClr val="1F1F1F"/>
                </a:solidFill>
                <a:latin typeface="Google Sans Flex"/>
              </a:rPr>
              <a:t>була</a:t>
            </a:r>
            <a:r>
              <a:rPr lang="ru-RU" sz="2000" b="1" dirty="0">
                <a:solidFill>
                  <a:srgbClr val="1F1F1F"/>
                </a:solidFill>
                <a:latin typeface="Google Sans Flex"/>
              </a:rPr>
              <a:t> схожа велика хмара, </a:t>
            </a:r>
            <a:r>
              <a:rPr lang="ru-RU" sz="2000" b="1" dirty="0" err="1">
                <a:solidFill>
                  <a:srgbClr val="1F1F1F"/>
                </a:solidFill>
                <a:latin typeface="Google Sans Flex"/>
              </a:rPr>
              <a:t>що</a:t>
            </a:r>
            <a:r>
              <a:rPr lang="ru-RU" sz="2000" b="1" dirty="0">
                <a:solidFill>
                  <a:srgbClr val="1F1F1F"/>
                </a:solidFill>
                <a:latin typeface="Google Sans Flex"/>
              </a:rPr>
              <a:t> </a:t>
            </a:r>
            <a:r>
              <a:rPr lang="ru-RU" sz="2000" b="1" dirty="0" err="1">
                <a:solidFill>
                  <a:srgbClr val="1F1F1F"/>
                </a:solidFill>
                <a:latin typeface="Google Sans Flex"/>
              </a:rPr>
              <a:t>пливла</a:t>
            </a:r>
            <a:r>
              <a:rPr lang="ru-RU" sz="2000" b="1" dirty="0">
                <a:solidFill>
                  <a:srgbClr val="1F1F1F"/>
                </a:solidFill>
                <a:latin typeface="Google Sans Flex"/>
              </a:rPr>
              <a:t> у блакитному </a:t>
            </a:r>
            <a:r>
              <a:rPr lang="ru-RU" sz="2000" b="1" dirty="0" err="1">
                <a:solidFill>
                  <a:srgbClr val="1F1F1F"/>
                </a:solidFill>
                <a:latin typeface="Google Sans Flex"/>
              </a:rPr>
              <a:t>небі</a:t>
            </a:r>
            <a:r>
              <a:rPr lang="ru-RU" sz="2000" b="1" dirty="0">
                <a:solidFill>
                  <a:srgbClr val="1F1F1F"/>
                </a:solidFill>
                <a:latin typeface="Google Sans Flex"/>
              </a:rPr>
              <a:t>?</a:t>
            </a:r>
          </a:p>
          <a:p>
            <a:r>
              <a:rPr lang="ru-RU" sz="2000" b="1" dirty="0">
                <a:solidFill>
                  <a:srgbClr val="1F1F1F"/>
                </a:solidFill>
                <a:latin typeface="Google Sans Flex"/>
              </a:rPr>
              <a:t>4.Що </a:t>
            </a:r>
            <a:r>
              <a:rPr lang="ru-RU" sz="2000" b="1" dirty="0" err="1">
                <a:solidFill>
                  <a:srgbClr val="1F1F1F"/>
                </a:solidFill>
                <a:latin typeface="Google Sans Flex"/>
              </a:rPr>
              <a:t>з’явилося</a:t>
            </a:r>
            <a:r>
              <a:rPr lang="ru-RU" sz="2000" b="1" dirty="0">
                <a:solidFill>
                  <a:srgbClr val="1F1F1F"/>
                </a:solidFill>
                <a:latin typeface="Google Sans Flex"/>
              </a:rPr>
              <a:t> на </a:t>
            </a:r>
            <a:r>
              <a:rPr lang="ru-RU" sz="2000" b="1" dirty="0" err="1">
                <a:solidFill>
                  <a:srgbClr val="1F1F1F"/>
                </a:solidFill>
                <a:latin typeface="Google Sans Flex"/>
              </a:rPr>
              <a:t>небі</a:t>
            </a:r>
            <a:r>
              <a:rPr lang="ru-RU" sz="2000" b="1" dirty="0">
                <a:solidFill>
                  <a:srgbClr val="1F1F1F"/>
                </a:solidFill>
                <a:latin typeface="Google Sans Flex"/>
              </a:rPr>
              <a:t>, коли </a:t>
            </a:r>
            <a:r>
              <a:rPr lang="ru-RU" sz="2000" b="1" dirty="0" err="1">
                <a:solidFill>
                  <a:srgbClr val="1F1F1F"/>
                </a:solidFill>
                <a:latin typeface="Google Sans Flex"/>
              </a:rPr>
              <a:t>стомлений</a:t>
            </a:r>
            <a:r>
              <a:rPr lang="ru-RU" sz="2000" b="1" dirty="0">
                <a:solidFill>
                  <a:srgbClr val="1F1F1F"/>
                </a:solidFill>
                <a:latin typeface="Google Sans Flex"/>
              </a:rPr>
              <a:t> Лукас </a:t>
            </a:r>
            <a:r>
              <a:rPr lang="ru-RU" sz="2000" b="1" dirty="0" err="1">
                <a:solidFill>
                  <a:srgbClr val="1F1F1F"/>
                </a:solidFill>
                <a:latin typeface="Google Sans Flex"/>
              </a:rPr>
              <a:t>закінчив</a:t>
            </a:r>
            <a:endParaRPr lang="ru-RU" sz="2000" b="1" dirty="0">
              <a:solidFill>
                <a:srgbClr val="1F1F1F"/>
              </a:solidFill>
              <a:latin typeface="Google Sans Flex"/>
            </a:endParaRPr>
          </a:p>
          <a:p>
            <a:r>
              <a:rPr lang="ru-RU" sz="2000" b="1" dirty="0">
                <a:solidFill>
                  <a:srgbClr val="1F1F1F"/>
                </a:solidFill>
                <a:latin typeface="Google Sans Flex"/>
              </a:rPr>
              <a:t> свою </a:t>
            </a:r>
            <a:r>
              <a:rPr lang="ru-RU" sz="2000" b="1" dirty="0" err="1">
                <a:solidFill>
                  <a:srgbClr val="1F1F1F"/>
                </a:solidFill>
                <a:latin typeface="Google Sans Flex"/>
              </a:rPr>
              <a:t>прогулянку</a:t>
            </a:r>
            <a:r>
              <a:rPr lang="ru-RU" sz="2000" b="1" dirty="0">
                <a:solidFill>
                  <a:srgbClr val="1F1F1F"/>
                </a:solidFill>
                <a:latin typeface="Google Sans Flex"/>
              </a:rPr>
              <a:t>?</a:t>
            </a:r>
          </a:p>
          <a:p>
            <a:r>
              <a:rPr lang="ru-RU" sz="2000" b="1" dirty="0">
                <a:solidFill>
                  <a:srgbClr val="1F1F1F"/>
                </a:solidFill>
                <a:latin typeface="Google Sans Flex"/>
              </a:rPr>
              <a:t>5.Куди Лукас </a:t>
            </a:r>
            <a:r>
              <a:rPr lang="ru-RU" sz="2000" b="1" dirty="0" err="1">
                <a:solidFill>
                  <a:srgbClr val="1F1F1F"/>
                </a:solidFill>
                <a:latin typeface="Google Sans Flex"/>
              </a:rPr>
              <a:t>поклав</a:t>
            </a:r>
            <a:r>
              <a:rPr lang="ru-RU" sz="2000" b="1" dirty="0">
                <a:solidFill>
                  <a:srgbClr val="1F1F1F"/>
                </a:solidFill>
                <a:latin typeface="Google Sans Flex"/>
              </a:rPr>
              <a:t> свою голову і </a:t>
            </a:r>
            <a:r>
              <a:rPr lang="ru-RU" sz="2000" b="1" dirty="0" err="1">
                <a:solidFill>
                  <a:srgbClr val="1F1F1F"/>
                </a:solidFill>
                <a:latin typeface="Google Sans Flex"/>
              </a:rPr>
              <a:t>солодко</a:t>
            </a:r>
            <a:r>
              <a:rPr lang="ru-RU" sz="2000" b="1" dirty="0">
                <a:solidFill>
                  <a:srgbClr val="1F1F1F"/>
                </a:solidFill>
                <a:latin typeface="Google Sans Flex"/>
              </a:rPr>
              <a:t> </a:t>
            </a:r>
            <a:r>
              <a:rPr lang="ru-RU" sz="2000" b="1" dirty="0" err="1">
                <a:solidFill>
                  <a:srgbClr val="1F1F1F"/>
                </a:solidFill>
                <a:latin typeface="Google Sans Flex"/>
              </a:rPr>
              <a:t>заснути</a:t>
            </a:r>
            <a:r>
              <a:rPr lang="ru-RU" sz="2000" b="1" dirty="0">
                <a:solidFill>
                  <a:srgbClr val="1F1F1F"/>
                </a:solidFill>
                <a:latin typeface="Google Sans Flex"/>
              </a:rPr>
              <a:t>?</a:t>
            </a:r>
          </a:p>
          <a:p>
            <a:pPr algn="ctr"/>
            <a:endParaRPr lang="uk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10D6C35-6919-4E5C-AF4C-E6A208C5BC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29" y="6177516"/>
            <a:ext cx="739216" cy="68048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2A7EA56-25A4-477E-9EBC-C501E7941A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32" y="56249"/>
            <a:ext cx="3905826" cy="400109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7030F61-FFFA-4614-8AF4-422B0D13B0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840" y="639552"/>
            <a:ext cx="2962486" cy="29624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94F063C-6BC2-4091-8CF7-8B35107205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21" y="4057340"/>
            <a:ext cx="2662117" cy="266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12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53C41E0-2315-48C2-8E61-DA243EEA3A13}"/>
</file>

<file path=customXml/itemProps2.xml><?xml version="1.0" encoding="utf-8"?>
<ds:datastoreItem xmlns:ds="http://schemas.openxmlformats.org/officeDocument/2006/customXml" ds:itemID="{5F4E9440-24C8-4112-9496-C3E39A7A87C1}"/>
</file>

<file path=customXml/itemProps3.xml><?xml version="1.0" encoding="utf-8"?>
<ds:datastoreItem xmlns:ds="http://schemas.openxmlformats.org/officeDocument/2006/customXml" ds:itemID="{F24A7D32-7840-4006-8924-2BE745F057DF}"/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175</Words>
  <Application>Microsoft Office PowerPoint</Application>
  <PresentationFormat>Широкий екран</PresentationFormat>
  <Paragraphs>9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Google Sans Flex</vt:lpstr>
      <vt:lpstr>Times New Roman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3</cp:revision>
  <dcterms:created xsi:type="dcterms:W3CDTF">2025-12-29T16:06:47Z</dcterms:created>
  <dcterms:modified xsi:type="dcterms:W3CDTF">2025-12-29T17:19:48Z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