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72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E4B8A-3C83-49A1-8CCC-19D3C5816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3D6AA93-2054-4835-8C8C-018165E4C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65014B-281C-47BE-BBC4-4BB23E7D8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B8098D-6ADF-4520-8ABC-A560FB60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4A9B2D-2E96-4445-A1F2-3A1CF511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444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CE551-8E20-42F3-842F-A667FA45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38E642B-D349-487A-B2D0-19C1C1444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C4E932-19F3-421E-A45B-9F8B3553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761B95-A8EA-4D11-8816-83EEABE4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090F6F-B30E-4777-94BF-012BAC8E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19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1A89214-C72E-4EA8-9420-3119350A3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19C461D-A459-416A-BF4F-C5E718C43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88B2E21-220D-45F6-B48C-38BD4B54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F94412-13CB-4E41-BEE5-9EFED1E69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304A5F-D0CC-4BE2-B1D2-ED79F361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675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134F8-A869-4F7C-8F1E-E459B205C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159D80-1CD6-4F92-8B19-1C86F7DB8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BA69A9-342B-40EE-9567-C1AFA2569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E41803-22CF-4BA3-8244-1F047542E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53FE42-50E3-41C0-AA6D-5AAD5770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756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D973B-7CD6-4B81-AD71-CA5F6948C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7BE849-5715-4AA7-A6EC-20101B733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B3C88D-011A-40A0-A5EE-1A1B0FF9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BBF90C-7041-49F9-913E-B815A3617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BBF738-35B0-4D39-948A-1232E01E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41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61D83-9689-4BCD-8B4B-77283562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66EEAC-48BE-4A1B-BDFC-213E8C3B5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E260601-ACA4-40AB-B5D2-F99C387B3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197F69-A04A-4EAB-AC9E-DEE3FA18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FECEF04-C004-4DCA-98B7-F96F0DF5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94B05C-1A25-4596-8E24-7AE93247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368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A266D-D3AA-4D02-87D6-BA0FA342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2A0BF8-04EE-453D-8EDE-261293441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02A3961-216F-4B37-8816-CDBD6FA9E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5AA2C41-93D6-4FE3-9BB9-EB004CEB6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0C575D1-894D-4847-BF9F-E72C4A293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A43982-446D-43E8-86D9-32E63DEA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644099F-C582-468B-9392-20DE12BF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56B948E-32C4-4143-A487-9AD365B8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46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689B9-68F6-4DEF-9070-3A39C352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1FE8D6E-1525-4F36-94CC-32F59269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1B906C5-5E55-4728-BE97-6EA021D4C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F7AF1B5-1B86-44E3-A970-3AFF13F9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627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959E2CC-5C1A-443D-8AAB-401088C9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F10D4E9-5E0E-4FB8-92AD-50A11BB4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F69183A-2CA2-42BB-A390-74087058D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88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BD832-BC40-43D4-ACFC-4CED5199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91805-0A33-41AD-A299-90CD13A35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FD86798-34DD-45C6-B5B9-280F4142E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6419E6F-DA82-498B-8DBD-33AED339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F490626-8C74-44D9-8C4E-20164E2E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251D1A6-7D66-4AF4-A29A-B104256CA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6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70C66-79D7-453C-ADED-8C3675828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62FB00C-F186-48B2-B2C6-196A5344A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3C72081-66B1-45BE-B2AD-E6847B66A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2037A66-16F3-4CF5-B79D-FFFDE815A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30C1113-2787-4D8C-9138-C5529560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B0A72FD-75C6-46A5-8909-8F6C0742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344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A967073-CA22-4487-A84F-A3909B8E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84BC45-4328-4F6F-A60F-8E7299532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9CB7E7-E768-4691-A257-D8DE092E5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360A1E9-6ED5-4CCC-900F-623E0A063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0DFD9D-58BD-4A7C-89D2-C44E971A8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815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5B276-751D-4864-AF51-E8F18D4C92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22234AD-EC6C-4A21-BC10-F9F4C57A99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90ABE8-3081-4156-A05C-EBF00321F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6AEA42BE-BFF3-40E5-94FF-1AE70AEF55CC}"/>
              </a:ext>
            </a:extLst>
          </p:cNvPr>
          <p:cNvSpPr/>
          <p:nvPr/>
        </p:nvSpPr>
        <p:spPr>
          <a:xfrm>
            <a:off x="586952" y="163006"/>
            <a:ext cx="6948187" cy="38698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349"/>
              </a:lnSpc>
              <a:spcBef>
                <a:spcPct val="0"/>
              </a:spcBef>
            </a:pP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исенок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учик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lnSpc>
                <a:spcPts val="2349"/>
              </a:lnSpc>
              <a:spcBef>
                <a:spcPct val="0"/>
              </a:spcBef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349"/>
              </a:lnSpc>
              <a:spcBef>
                <a:spcPct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нечном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енький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исенок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имени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ьше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всего на свете он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юби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еной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собирать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андыши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Однажды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увиде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убом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ывет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ьшое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похожее на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ошадку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бежа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ним вприпрыжку, пока не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вырос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Уставший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исенок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ожи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мягкие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апки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адко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усну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ыбе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ьную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ветра.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ea typeface="Comic Sans"/>
              <a:cs typeface="Times New Roman" panose="02020603050405020304" pitchFamily="18" charset="0"/>
              <a:sym typeface="Comic Sans"/>
            </a:endParaRPr>
          </a:p>
          <a:p>
            <a:pPr algn="ctr"/>
            <a:endParaRPr lang="uk-UA" dirty="0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82A734C1-0CAE-4C5C-8EA9-78B13D251750}"/>
              </a:ext>
            </a:extLst>
          </p:cNvPr>
          <p:cNvSpPr/>
          <p:nvPr/>
        </p:nvSpPr>
        <p:spPr>
          <a:xfrm>
            <a:off x="449416" y="4131129"/>
            <a:ext cx="7269822" cy="2596242"/>
          </a:xfrm>
          <a:prstGeom prst="roundRect">
            <a:avLst/>
          </a:prstGeom>
          <a:ln>
            <a:solidFill>
              <a:srgbClr val="00B050"/>
            </a:solidFill>
          </a:ln>
          <a:effectLst>
            <a:glow rad="127000">
              <a:srgbClr val="00B050">
                <a:alpha val="53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1.В каком лесу жил маленький лисенок Лучик?</a:t>
            </a:r>
          </a:p>
          <a:p>
            <a:pPr algn="l"/>
            <a:r>
              <a:rPr lang="ru-RU" sz="20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2.Какие белые цветы любил собирать герой на поляне?</a:t>
            </a:r>
          </a:p>
          <a:p>
            <a:pPr algn="l"/>
            <a:r>
              <a:rPr lang="ru-RU" sz="20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3.На кого было похоже большое облако, которое плыло </a:t>
            </a:r>
          </a:p>
          <a:p>
            <a:pPr algn="l"/>
            <a:r>
              <a:rPr lang="ru-RU" sz="20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небесам?</a:t>
            </a:r>
          </a:p>
          <a:p>
            <a:pPr algn="l"/>
            <a:r>
              <a:rPr lang="ru-RU" sz="20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4.Когда лисенок закончил свою прогулку, что взошло на небе?</a:t>
            </a:r>
          </a:p>
          <a:p>
            <a:pPr algn="l"/>
            <a:r>
              <a:rPr lang="ru-RU" sz="20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5.Куда лисенок положил свою голову и сладко уснул?</a:t>
            </a:r>
          </a:p>
          <a:p>
            <a:pPr algn="ctr"/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0D6C35-6919-4E5C-AF4C-E6A208C5B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9" y="6177516"/>
            <a:ext cx="739216" cy="68048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A7EA56-25A4-477E-9EBC-C501E7941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34" y="31786"/>
            <a:ext cx="3905826" cy="40010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030F61-FFFA-4614-8AF4-422B0D13B0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40" y="639552"/>
            <a:ext cx="2962486" cy="2962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4F063C-6BC2-4091-8CF7-8B3510720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21" y="4057340"/>
            <a:ext cx="2662117" cy="266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2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E73825A-F766-4C51-915F-D9376EEBA023}"/>
</file>

<file path=customXml/itemProps2.xml><?xml version="1.0" encoding="utf-8"?>
<ds:datastoreItem xmlns:ds="http://schemas.openxmlformats.org/officeDocument/2006/customXml" ds:itemID="{B2C9A42E-CAF0-4ADF-A850-82AC24E12E24}"/>
</file>

<file path=customXml/itemProps3.xml><?xml version="1.0" encoding="utf-8"?>
<ds:datastoreItem xmlns:ds="http://schemas.openxmlformats.org/officeDocument/2006/customXml" ds:itemID="{EAAE6140-A5AD-43ED-A3DB-166C49BFE0F2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185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2</cp:revision>
  <dcterms:created xsi:type="dcterms:W3CDTF">2025-12-29T16:06:47Z</dcterms:created>
  <dcterms:modified xsi:type="dcterms:W3CDTF">2025-12-29T17:10:47Z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