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93" d="100"/>
          <a:sy n="93" d="100"/>
        </p:scale>
        <p:origin x="3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28.12.2025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E160-5361-1795-9E7F-C78F5BDD5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0EE9605-CBEA-7C23-8E6D-9A24B6967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0973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79C696B2-D174-312A-C0A5-E9CA57CEADCA}"/>
              </a:ext>
            </a:extLst>
          </p:cNvPr>
          <p:cNvSpPr/>
          <p:nvPr/>
        </p:nvSpPr>
        <p:spPr>
          <a:xfrm>
            <a:off x="595229" y="1414648"/>
            <a:ext cx="7495452" cy="413206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/>
              <a:t>Хо   об   </a:t>
            </a:r>
            <a:r>
              <a:rPr lang="ru-RU" sz="2800" b="1" dirty="0" err="1"/>
              <a:t>ий</a:t>
            </a:r>
            <a:r>
              <a:rPr lang="ru-RU" sz="2800" b="1" dirty="0"/>
              <a:t> к   </a:t>
            </a:r>
            <a:r>
              <a:rPr lang="ru-RU" sz="2800" b="1" dirty="0" err="1"/>
              <a:t>олик</a:t>
            </a:r>
            <a:r>
              <a:rPr lang="ru-RU" sz="2800" b="1" dirty="0"/>
              <a:t>    ома г    из х    </a:t>
            </a:r>
            <a:r>
              <a:rPr lang="ru-RU" sz="2800" b="1" dirty="0" err="1"/>
              <a:t>устку</a:t>
            </a:r>
            <a:r>
              <a:rPr lang="ru-RU" sz="2800" b="1" dirty="0"/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 err="1"/>
              <a:t>мо</a:t>
            </a:r>
            <a:r>
              <a:rPr lang="ru-RU" sz="2800" b="1" dirty="0"/>
              <a:t>   </a:t>
            </a:r>
            <a:r>
              <a:rPr lang="ru-RU" sz="2800" b="1" dirty="0" err="1"/>
              <a:t>кву</a:t>
            </a:r>
            <a:r>
              <a:rPr lang="ru-RU" sz="2800" b="1" dirty="0"/>
              <a:t> та </a:t>
            </a:r>
            <a:r>
              <a:rPr lang="ru-RU" sz="2800" b="1" dirty="0" err="1"/>
              <a:t>гі</a:t>
            </a:r>
            <a:r>
              <a:rPr lang="ru-RU" sz="2800" b="1" dirty="0"/>
              <a:t>    ку    </a:t>
            </a:r>
            <a:r>
              <a:rPr lang="ru-RU" sz="2800" b="1" dirty="0" err="1"/>
              <a:t>едьку</a:t>
            </a:r>
            <a:r>
              <a:rPr lang="ru-RU" sz="2800" b="1" dirty="0"/>
              <a:t>.  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/>
              <a:t> </a:t>
            </a:r>
            <a:r>
              <a:rPr lang="ru-RU" sz="2800" b="1" dirty="0" err="1"/>
              <a:t>аптом</a:t>
            </a:r>
            <a:r>
              <a:rPr lang="ru-RU" sz="2800" b="1" dirty="0"/>
              <a:t> </a:t>
            </a:r>
            <a:r>
              <a:rPr lang="ru-RU" sz="2800" b="1" dirty="0" err="1"/>
              <a:t>він</a:t>
            </a:r>
            <a:r>
              <a:rPr lang="ru-RU" sz="2800" b="1" dirty="0"/>
              <a:t>    </a:t>
            </a:r>
            <a:r>
              <a:rPr lang="ru-RU" sz="2800" b="1" dirty="0" err="1"/>
              <a:t>озгледів</a:t>
            </a:r>
            <a:r>
              <a:rPr lang="ru-RU" sz="2800" b="1" dirty="0"/>
              <a:t> на до   </a:t>
            </a:r>
            <a:r>
              <a:rPr lang="ru-RU" sz="2800" b="1" dirty="0" err="1"/>
              <a:t>озі</a:t>
            </a:r>
            <a:r>
              <a:rPr lang="ru-RU" sz="2800" b="1" dirty="0"/>
              <a:t> ста   </a:t>
            </a:r>
            <a:r>
              <a:rPr lang="ru-RU" sz="2800" b="1" dirty="0" err="1"/>
              <a:t>ий</a:t>
            </a:r>
            <a:r>
              <a:rPr lang="ru-RU" sz="2800" b="1" dirty="0"/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/>
              <a:t>т   </a:t>
            </a:r>
            <a:r>
              <a:rPr lang="ru-RU" sz="2800" b="1" dirty="0" err="1"/>
              <a:t>акто</a:t>
            </a:r>
            <a:r>
              <a:rPr lang="ru-RU" sz="2800" b="1" dirty="0"/>
              <a:t>   .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/>
              <a:t>ома </a:t>
            </a:r>
            <a:r>
              <a:rPr lang="ru-RU" sz="2800" b="1" dirty="0" err="1"/>
              <a:t>зіб</a:t>
            </a:r>
            <a:r>
              <a:rPr lang="ru-RU" sz="2800" b="1" dirty="0"/>
              <a:t>   </a:t>
            </a:r>
            <a:r>
              <a:rPr lang="ru-RU" sz="2800" b="1" dirty="0" err="1"/>
              <a:t>ав</a:t>
            </a:r>
            <a:r>
              <a:rPr lang="ru-RU" sz="2800" b="1" dirty="0"/>
              <a:t> д    </a:t>
            </a:r>
            <a:r>
              <a:rPr lang="ru-RU" sz="2800" b="1" dirty="0" err="1"/>
              <a:t>узів</a:t>
            </a:r>
            <a:r>
              <a:rPr lang="ru-RU" sz="2800" b="1" dirty="0"/>
              <a:t>: п   </a:t>
            </a:r>
            <a:r>
              <a:rPr lang="ru-RU" sz="2800" b="1" dirty="0" err="1"/>
              <a:t>удку</a:t>
            </a:r>
            <a:r>
              <a:rPr lang="ru-RU" sz="2800" b="1" dirty="0"/>
              <a:t>     </a:t>
            </a:r>
            <a:r>
              <a:rPr lang="ru-RU" sz="2800" b="1" dirty="0" err="1"/>
              <a:t>ись</a:t>
            </a:r>
            <a:r>
              <a:rPr lang="ru-RU" sz="2800" b="1" dirty="0"/>
              <a:t> та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 err="1"/>
              <a:t>сі</a:t>
            </a:r>
            <a:r>
              <a:rPr lang="ru-RU" sz="2800" b="1" dirty="0"/>
              <a:t>   ого ба   </a:t>
            </a:r>
            <a:r>
              <a:rPr lang="ru-RU" sz="2800" b="1" dirty="0" err="1"/>
              <a:t>ана</a:t>
            </a:r>
            <a:r>
              <a:rPr lang="ru-RU" sz="2800" b="1" dirty="0"/>
              <a:t>. 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/>
              <a:t>  азом вони    </a:t>
            </a:r>
            <a:r>
              <a:rPr lang="ru-RU" sz="2800" b="1" dirty="0" err="1"/>
              <a:t>озве</a:t>
            </a:r>
            <a:r>
              <a:rPr lang="ru-RU" sz="2800" b="1" dirty="0"/>
              <a:t>   нули т   </a:t>
            </a:r>
            <a:r>
              <a:rPr lang="ru-RU" sz="2800" b="1" dirty="0" err="1"/>
              <a:t>анспо</a:t>
            </a:r>
            <a:r>
              <a:rPr lang="ru-RU" sz="2800" b="1" dirty="0"/>
              <a:t>   т   і </a:t>
            </a:r>
            <a:r>
              <a:rPr lang="ru-RU" sz="2800" b="1" dirty="0" err="1"/>
              <a:t>влаштували</a:t>
            </a:r>
            <a:r>
              <a:rPr lang="ru-RU" sz="2800" b="1" dirty="0"/>
              <a:t> к   </a:t>
            </a:r>
            <a:r>
              <a:rPr lang="ru-RU" sz="2800" b="1" dirty="0" err="1"/>
              <a:t>уті</a:t>
            </a:r>
            <a:r>
              <a:rPr lang="ru-RU" sz="2800" b="1" dirty="0"/>
              <a:t>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dirty="0"/>
              <a:t>пе   </a:t>
            </a:r>
            <a:r>
              <a:rPr lang="ru-RU" sz="2800" b="1" dirty="0" err="1"/>
              <a:t>егони</a:t>
            </a:r>
            <a:r>
              <a:rPr lang="ru-RU" sz="2800" b="1" dirty="0"/>
              <a:t> </a:t>
            </a:r>
            <a:r>
              <a:rPr lang="ru-RU" sz="2800" b="1" dirty="0" err="1"/>
              <a:t>навколо</a:t>
            </a:r>
            <a:r>
              <a:rPr lang="ru-RU" sz="2800" b="1" dirty="0"/>
              <a:t> го    и.</a:t>
            </a:r>
            <a:endParaRPr lang="ru-RU" sz="2800" dirty="0"/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5CC8D109-3AC7-E9D5-A5C5-8DEEB22DE3DD}"/>
              </a:ext>
            </a:extLst>
          </p:cNvPr>
          <p:cNvSpPr/>
          <p:nvPr/>
        </p:nvSpPr>
        <p:spPr>
          <a:xfrm>
            <a:off x="1606213" y="1558593"/>
            <a:ext cx="202339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06AED14C-DC76-3739-6BEC-90246E7892E9}"/>
              </a:ext>
            </a:extLst>
          </p:cNvPr>
          <p:cNvSpPr/>
          <p:nvPr/>
        </p:nvSpPr>
        <p:spPr>
          <a:xfrm>
            <a:off x="2221077" y="1549175"/>
            <a:ext cx="202339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29D8D0C0-F75B-5ABA-9DEF-6D2455051A3B}"/>
              </a:ext>
            </a:extLst>
          </p:cNvPr>
          <p:cNvSpPr/>
          <p:nvPr/>
        </p:nvSpPr>
        <p:spPr>
          <a:xfrm>
            <a:off x="3156373" y="1549175"/>
            <a:ext cx="172059" cy="2164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D0DAE6F6-3863-C2E9-7D84-6C82CBCD26AE}"/>
              </a:ext>
            </a:extLst>
          </p:cNvPr>
          <p:cNvSpPr/>
          <p:nvPr/>
        </p:nvSpPr>
        <p:spPr>
          <a:xfrm>
            <a:off x="4284106" y="1403902"/>
            <a:ext cx="172060" cy="371103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Рамка 15">
            <a:extLst>
              <a:ext uri="{FF2B5EF4-FFF2-40B4-BE49-F238E27FC236}">
                <a16:creationId xmlns:a16="http://schemas.microsoft.com/office/drawing/2014/main" id="{62C8F5B8-766B-946B-F132-BC476BDD8AF4}"/>
              </a:ext>
            </a:extLst>
          </p:cNvPr>
          <p:cNvSpPr/>
          <p:nvPr/>
        </p:nvSpPr>
        <p:spPr>
          <a:xfrm>
            <a:off x="5355091" y="1525575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Рамка 19">
            <a:extLst>
              <a:ext uri="{FF2B5EF4-FFF2-40B4-BE49-F238E27FC236}">
                <a16:creationId xmlns:a16="http://schemas.microsoft.com/office/drawing/2014/main" id="{95361F1F-7E07-D273-E73A-24BC5942BEA8}"/>
              </a:ext>
            </a:extLst>
          </p:cNvPr>
          <p:cNvSpPr/>
          <p:nvPr/>
        </p:nvSpPr>
        <p:spPr>
          <a:xfrm>
            <a:off x="6346736" y="1534993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Рамка 20">
            <a:extLst>
              <a:ext uri="{FF2B5EF4-FFF2-40B4-BE49-F238E27FC236}">
                <a16:creationId xmlns:a16="http://schemas.microsoft.com/office/drawing/2014/main" id="{DF0131C0-7409-3017-17DB-F5520835BD37}"/>
              </a:ext>
            </a:extLst>
          </p:cNvPr>
          <p:cNvSpPr/>
          <p:nvPr/>
        </p:nvSpPr>
        <p:spPr>
          <a:xfrm>
            <a:off x="2929887" y="236631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2" name="Рамка 21">
            <a:extLst>
              <a:ext uri="{FF2B5EF4-FFF2-40B4-BE49-F238E27FC236}">
                <a16:creationId xmlns:a16="http://schemas.microsoft.com/office/drawing/2014/main" id="{51EFEF5A-8132-5B99-C816-C5B7AA443D0C}"/>
              </a:ext>
            </a:extLst>
          </p:cNvPr>
          <p:cNvSpPr/>
          <p:nvPr/>
        </p:nvSpPr>
        <p:spPr>
          <a:xfrm>
            <a:off x="3874104" y="1935484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3" name="Рамка 22">
            <a:extLst>
              <a:ext uri="{FF2B5EF4-FFF2-40B4-BE49-F238E27FC236}">
                <a16:creationId xmlns:a16="http://schemas.microsoft.com/office/drawing/2014/main" id="{5BF9BD3C-E9DB-E8C6-97A8-93242013ED1F}"/>
              </a:ext>
            </a:extLst>
          </p:cNvPr>
          <p:cNvSpPr/>
          <p:nvPr/>
        </p:nvSpPr>
        <p:spPr>
          <a:xfrm>
            <a:off x="1649603" y="1935484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4" name="Рамка 23">
            <a:extLst>
              <a:ext uri="{FF2B5EF4-FFF2-40B4-BE49-F238E27FC236}">
                <a16:creationId xmlns:a16="http://schemas.microsoft.com/office/drawing/2014/main" id="{991DDB7E-3AE5-0BA4-0D6E-9E73626B8B54}"/>
              </a:ext>
            </a:extLst>
          </p:cNvPr>
          <p:cNvSpPr/>
          <p:nvPr/>
        </p:nvSpPr>
        <p:spPr>
          <a:xfrm>
            <a:off x="3198579" y="1944874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5" name="Рамка 24">
            <a:extLst>
              <a:ext uri="{FF2B5EF4-FFF2-40B4-BE49-F238E27FC236}">
                <a16:creationId xmlns:a16="http://schemas.microsoft.com/office/drawing/2014/main" id="{7F519FB7-B9FF-618C-4DDA-442D02C95535}"/>
              </a:ext>
            </a:extLst>
          </p:cNvPr>
          <p:cNvSpPr/>
          <p:nvPr/>
        </p:nvSpPr>
        <p:spPr>
          <a:xfrm>
            <a:off x="1033002" y="236631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6" name="Рамка 25">
            <a:extLst>
              <a:ext uri="{FF2B5EF4-FFF2-40B4-BE49-F238E27FC236}">
                <a16:creationId xmlns:a16="http://schemas.microsoft.com/office/drawing/2014/main" id="{49CE3E32-8C49-33AF-6ADC-E4F9B74FF760}"/>
              </a:ext>
            </a:extLst>
          </p:cNvPr>
          <p:cNvSpPr/>
          <p:nvPr/>
        </p:nvSpPr>
        <p:spPr>
          <a:xfrm>
            <a:off x="1378233" y="2803137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7" name="Рамка 26">
            <a:extLst>
              <a:ext uri="{FF2B5EF4-FFF2-40B4-BE49-F238E27FC236}">
                <a16:creationId xmlns:a16="http://schemas.microsoft.com/office/drawing/2014/main" id="{466F9973-E2A2-165F-9602-3F15C698F928}"/>
              </a:ext>
            </a:extLst>
          </p:cNvPr>
          <p:cNvSpPr/>
          <p:nvPr/>
        </p:nvSpPr>
        <p:spPr>
          <a:xfrm>
            <a:off x="5529613" y="236631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28" name="Рамка 27">
            <a:extLst>
              <a:ext uri="{FF2B5EF4-FFF2-40B4-BE49-F238E27FC236}">
                <a16:creationId xmlns:a16="http://schemas.microsoft.com/office/drawing/2014/main" id="{F19AF51F-D4C6-D088-1838-AF23788C9C5D}"/>
              </a:ext>
            </a:extLst>
          </p:cNvPr>
          <p:cNvSpPr/>
          <p:nvPr/>
        </p:nvSpPr>
        <p:spPr>
          <a:xfrm>
            <a:off x="5367968" y="4096813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9" name="Рамка 28">
            <a:extLst>
              <a:ext uri="{FF2B5EF4-FFF2-40B4-BE49-F238E27FC236}">
                <a16:creationId xmlns:a16="http://schemas.microsoft.com/office/drawing/2014/main" id="{02D79F3D-100B-BD59-DAB2-32BE53B5ADA2}"/>
              </a:ext>
            </a:extLst>
          </p:cNvPr>
          <p:cNvSpPr/>
          <p:nvPr/>
        </p:nvSpPr>
        <p:spPr>
          <a:xfrm>
            <a:off x="5735267" y="3229849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30" name="Рамка 29">
            <a:extLst>
              <a:ext uri="{FF2B5EF4-FFF2-40B4-BE49-F238E27FC236}">
                <a16:creationId xmlns:a16="http://schemas.microsoft.com/office/drawing/2014/main" id="{12A41803-3A10-72BF-37B9-707600AEB0D3}"/>
              </a:ext>
            </a:extLst>
          </p:cNvPr>
          <p:cNvSpPr/>
          <p:nvPr/>
        </p:nvSpPr>
        <p:spPr>
          <a:xfrm>
            <a:off x="4607441" y="3243238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Рамка 30">
            <a:extLst>
              <a:ext uri="{FF2B5EF4-FFF2-40B4-BE49-F238E27FC236}">
                <a16:creationId xmlns:a16="http://schemas.microsoft.com/office/drawing/2014/main" id="{BE2BA0E1-6083-78F7-715C-F912059481B1}"/>
              </a:ext>
            </a:extLst>
          </p:cNvPr>
          <p:cNvSpPr/>
          <p:nvPr/>
        </p:nvSpPr>
        <p:spPr>
          <a:xfrm>
            <a:off x="3360086" y="3243238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2" name="Рамка 31">
            <a:extLst>
              <a:ext uri="{FF2B5EF4-FFF2-40B4-BE49-F238E27FC236}">
                <a16:creationId xmlns:a16="http://schemas.microsoft.com/office/drawing/2014/main" id="{C974E528-E171-25EC-84EA-65E6E3490A1A}"/>
              </a:ext>
            </a:extLst>
          </p:cNvPr>
          <p:cNvSpPr/>
          <p:nvPr/>
        </p:nvSpPr>
        <p:spPr>
          <a:xfrm>
            <a:off x="2393062" y="3205126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3" name="Рамка 32">
            <a:extLst>
              <a:ext uri="{FF2B5EF4-FFF2-40B4-BE49-F238E27FC236}">
                <a16:creationId xmlns:a16="http://schemas.microsoft.com/office/drawing/2014/main" id="{28068D2B-B650-9DAB-43B2-197E007B44FB}"/>
              </a:ext>
            </a:extLst>
          </p:cNvPr>
          <p:cNvSpPr/>
          <p:nvPr/>
        </p:nvSpPr>
        <p:spPr>
          <a:xfrm>
            <a:off x="987150" y="3141696"/>
            <a:ext cx="179539" cy="339764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34" name="Рамка 33">
            <a:extLst>
              <a:ext uri="{FF2B5EF4-FFF2-40B4-BE49-F238E27FC236}">
                <a16:creationId xmlns:a16="http://schemas.microsoft.com/office/drawing/2014/main" id="{005CE4FA-758D-DB9B-BB83-3B11C6B9B18B}"/>
              </a:ext>
            </a:extLst>
          </p:cNvPr>
          <p:cNvSpPr/>
          <p:nvPr/>
        </p:nvSpPr>
        <p:spPr>
          <a:xfrm>
            <a:off x="2745511" y="3655952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5" name="Рамка 34">
            <a:extLst>
              <a:ext uri="{FF2B5EF4-FFF2-40B4-BE49-F238E27FC236}">
                <a16:creationId xmlns:a16="http://schemas.microsoft.com/office/drawing/2014/main" id="{586D06E8-7DD5-72E6-931D-7B64BE15D8F4}"/>
              </a:ext>
            </a:extLst>
          </p:cNvPr>
          <p:cNvSpPr/>
          <p:nvPr/>
        </p:nvSpPr>
        <p:spPr>
          <a:xfrm>
            <a:off x="1457821" y="3627903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6" name="Рамка 35">
            <a:extLst>
              <a:ext uri="{FF2B5EF4-FFF2-40B4-BE49-F238E27FC236}">
                <a16:creationId xmlns:a16="http://schemas.microsoft.com/office/drawing/2014/main" id="{E8BCE1D2-6935-4BEF-13E3-45D03C1C2C15}"/>
              </a:ext>
            </a:extLst>
          </p:cNvPr>
          <p:cNvSpPr/>
          <p:nvPr/>
        </p:nvSpPr>
        <p:spPr>
          <a:xfrm>
            <a:off x="1117846" y="3954626"/>
            <a:ext cx="202340" cy="393755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8" name="Рамка 37">
            <a:extLst>
              <a:ext uri="{FF2B5EF4-FFF2-40B4-BE49-F238E27FC236}">
                <a16:creationId xmlns:a16="http://schemas.microsoft.com/office/drawing/2014/main" id="{E977C587-0827-C7AC-EC56-261A4B8A58C8}"/>
              </a:ext>
            </a:extLst>
          </p:cNvPr>
          <p:cNvSpPr/>
          <p:nvPr/>
        </p:nvSpPr>
        <p:spPr>
          <a:xfrm>
            <a:off x="3458522" y="4517934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0" name="Рамка 39">
            <a:extLst>
              <a:ext uri="{FF2B5EF4-FFF2-40B4-BE49-F238E27FC236}">
                <a16:creationId xmlns:a16="http://schemas.microsoft.com/office/drawing/2014/main" id="{CC5AEC5C-7108-7117-235B-97B44DA43A2F}"/>
              </a:ext>
            </a:extLst>
          </p:cNvPr>
          <p:cNvSpPr/>
          <p:nvPr/>
        </p:nvSpPr>
        <p:spPr>
          <a:xfrm>
            <a:off x="3126092" y="4083572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1" name="Рамка 40">
            <a:extLst>
              <a:ext uri="{FF2B5EF4-FFF2-40B4-BE49-F238E27FC236}">
                <a16:creationId xmlns:a16="http://schemas.microsoft.com/office/drawing/2014/main" id="{0DDD2478-FBBF-784A-7387-E32DBFEC195C}"/>
              </a:ext>
            </a:extLst>
          </p:cNvPr>
          <p:cNvSpPr/>
          <p:nvPr/>
        </p:nvSpPr>
        <p:spPr>
          <a:xfrm>
            <a:off x="4133299" y="409374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2" name="Рамка 41">
            <a:extLst>
              <a:ext uri="{FF2B5EF4-FFF2-40B4-BE49-F238E27FC236}">
                <a16:creationId xmlns:a16="http://schemas.microsoft.com/office/drawing/2014/main" id="{D5959A04-29CD-B471-8ECA-147AE8D68866}"/>
              </a:ext>
            </a:extLst>
          </p:cNvPr>
          <p:cNvSpPr/>
          <p:nvPr/>
        </p:nvSpPr>
        <p:spPr>
          <a:xfrm>
            <a:off x="4720386" y="493175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3" name="Рамка 42">
            <a:extLst>
              <a:ext uri="{FF2B5EF4-FFF2-40B4-BE49-F238E27FC236}">
                <a16:creationId xmlns:a16="http://schemas.microsoft.com/office/drawing/2014/main" id="{635FBFA6-5F0A-DD60-A83D-2160FCA1B59F}"/>
              </a:ext>
            </a:extLst>
          </p:cNvPr>
          <p:cNvSpPr/>
          <p:nvPr/>
        </p:nvSpPr>
        <p:spPr>
          <a:xfrm>
            <a:off x="1589083" y="493175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4" name="Рамка 43">
            <a:extLst>
              <a:ext uri="{FF2B5EF4-FFF2-40B4-BE49-F238E27FC236}">
                <a16:creationId xmlns:a16="http://schemas.microsoft.com/office/drawing/2014/main" id="{2D051171-B62E-DDE5-B3B9-98BC03560DDB}"/>
              </a:ext>
            </a:extLst>
          </p:cNvPr>
          <p:cNvSpPr/>
          <p:nvPr/>
        </p:nvSpPr>
        <p:spPr>
          <a:xfrm>
            <a:off x="6606384" y="4068994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5" name="Рамка 44">
            <a:extLst>
              <a:ext uri="{FF2B5EF4-FFF2-40B4-BE49-F238E27FC236}">
                <a16:creationId xmlns:a16="http://schemas.microsoft.com/office/drawing/2014/main" id="{6F7223E6-0981-F09A-B76D-7E705B3299D1}"/>
              </a:ext>
            </a:extLst>
          </p:cNvPr>
          <p:cNvSpPr/>
          <p:nvPr/>
        </p:nvSpPr>
        <p:spPr>
          <a:xfrm>
            <a:off x="6864728" y="2366311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48" name="Рамка 47">
            <a:extLst>
              <a:ext uri="{FF2B5EF4-FFF2-40B4-BE49-F238E27FC236}">
                <a16:creationId xmlns:a16="http://schemas.microsoft.com/office/drawing/2014/main" id="{9E32178F-46BA-24EF-0CC2-17B5BFF01050}"/>
              </a:ext>
            </a:extLst>
          </p:cNvPr>
          <p:cNvSpPr/>
          <p:nvPr/>
        </p:nvSpPr>
        <p:spPr>
          <a:xfrm>
            <a:off x="2340873" y="2795240"/>
            <a:ext cx="202340" cy="263612"/>
          </a:xfrm>
          <a:prstGeom prst="fra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              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CD74A80-55B6-E6BB-6B30-1ADB44F09DCA}"/>
              </a:ext>
            </a:extLst>
          </p:cNvPr>
          <p:cNvSpPr/>
          <p:nvPr/>
        </p:nvSpPr>
        <p:spPr>
          <a:xfrm>
            <a:off x="1499633" y="1350304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3FF9B345-A1AC-8E51-1F28-5A56FABD29CD}"/>
              </a:ext>
            </a:extLst>
          </p:cNvPr>
          <p:cNvSpPr/>
          <p:nvPr/>
        </p:nvSpPr>
        <p:spPr>
          <a:xfrm>
            <a:off x="2123330" y="1348839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3E7E06A-E7B7-BCD5-70D3-2280CA3ED79C}"/>
              </a:ext>
            </a:extLst>
          </p:cNvPr>
          <p:cNvSpPr/>
          <p:nvPr/>
        </p:nvSpPr>
        <p:spPr>
          <a:xfrm>
            <a:off x="4167796" y="1350708"/>
            <a:ext cx="421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EDC50F8-2A38-F113-445D-8E07F527BCC6}"/>
              </a:ext>
            </a:extLst>
          </p:cNvPr>
          <p:cNvSpPr/>
          <p:nvPr/>
        </p:nvSpPr>
        <p:spPr>
          <a:xfrm>
            <a:off x="5276043" y="1333391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9FECEDD3-4544-7BFA-B576-213196E7B5F9}"/>
              </a:ext>
            </a:extLst>
          </p:cNvPr>
          <p:cNvSpPr/>
          <p:nvPr/>
        </p:nvSpPr>
        <p:spPr>
          <a:xfrm>
            <a:off x="6240157" y="1350266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39EB7106-F250-E659-D5F5-D360B7C4D8C5}"/>
              </a:ext>
            </a:extLst>
          </p:cNvPr>
          <p:cNvSpPr/>
          <p:nvPr/>
        </p:nvSpPr>
        <p:spPr>
          <a:xfrm>
            <a:off x="1534741" y="1757684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8BB0357-B7DA-27E0-B86F-A29EE1472E57}"/>
              </a:ext>
            </a:extLst>
          </p:cNvPr>
          <p:cNvSpPr/>
          <p:nvPr/>
        </p:nvSpPr>
        <p:spPr>
          <a:xfrm>
            <a:off x="3097165" y="1757684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5CD515B-B41E-EAC7-664D-F883EE1640A8}"/>
              </a:ext>
            </a:extLst>
          </p:cNvPr>
          <p:cNvSpPr/>
          <p:nvPr/>
        </p:nvSpPr>
        <p:spPr>
          <a:xfrm>
            <a:off x="3772944" y="1752359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3978426-250D-8085-8695-DF821F2982CD}"/>
              </a:ext>
            </a:extLst>
          </p:cNvPr>
          <p:cNvSpPr/>
          <p:nvPr/>
        </p:nvSpPr>
        <p:spPr>
          <a:xfrm>
            <a:off x="944968" y="2180621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A6A3F0BE-D3BA-A228-1262-D083B03FBBAA}"/>
              </a:ext>
            </a:extLst>
          </p:cNvPr>
          <p:cNvSpPr/>
          <p:nvPr/>
        </p:nvSpPr>
        <p:spPr>
          <a:xfrm>
            <a:off x="2822645" y="2184956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  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CEC8278-132D-9C0E-87FA-C3C1372DC5B2}"/>
              </a:ext>
            </a:extLst>
          </p:cNvPr>
          <p:cNvSpPr/>
          <p:nvPr/>
        </p:nvSpPr>
        <p:spPr>
          <a:xfrm>
            <a:off x="5428443" y="2189972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6CD1B1D-774E-5876-82C6-024E167249D3}"/>
              </a:ext>
            </a:extLst>
          </p:cNvPr>
          <p:cNvSpPr/>
          <p:nvPr/>
        </p:nvSpPr>
        <p:spPr>
          <a:xfrm>
            <a:off x="6753933" y="2196241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BDF9B23E-DFB3-7A53-63CE-7514AC129891}"/>
              </a:ext>
            </a:extLst>
          </p:cNvPr>
          <p:cNvSpPr/>
          <p:nvPr/>
        </p:nvSpPr>
        <p:spPr>
          <a:xfrm>
            <a:off x="1274755" y="2634658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6F97EB8-D165-A3DF-FB83-B88D18DF0FEF}"/>
              </a:ext>
            </a:extLst>
          </p:cNvPr>
          <p:cNvSpPr/>
          <p:nvPr/>
        </p:nvSpPr>
        <p:spPr>
          <a:xfrm>
            <a:off x="2244371" y="2634658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FE06681-8B8C-2722-E2F7-928FC0C93970}"/>
              </a:ext>
            </a:extLst>
          </p:cNvPr>
          <p:cNvSpPr/>
          <p:nvPr/>
        </p:nvSpPr>
        <p:spPr>
          <a:xfrm>
            <a:off x="872870" y="3008302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FCFF5967-EA71-E9E6-2A02-93DD7A2F756E}"/>
              </a:ext>
            </a:extLst>
          </p:cNvPr>
          <p:cNvSpPr/>
          <p:nvPr/>
        </p:nvSpPr>
        <p:spPr>
          <a:xfrm>
            <a:off x="2279028" y="3047151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AA366D-E0D7-15D8-D240-78A160D20AC6}"/>
              </a:ext>
            </a:extLst>
          </p:cNvPr>
          <p:cNvSpPr/>
          <p:nvPr/>
        </p:nvSpPr>
        <p:spPr>
          <a:xfrm>
            <a:off x="3257280" y="3054454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D5B9A0D-7933-0333-337E-EA42FA29AF97}"/>
              </a:ext>
            </a:extLst>
          </p:cNvPr>
          <p:cNvSpPr/>
          <p:nvPr/>
        </p:nvSpPr>
        <p:spPr>
          <a:xfrm>
            <a:off x="4507228" y="3054454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2B888BCA-BBFF-4FFD-1280-35F65699A4DF}"/>
              </a:ext>
            </a:extLst>
          </p:cNvPr>
          <p:cNvSpPr/>
          <p:nvPr/>
        </p:nvSpPr>
        <p:spPr>
          <a:xfrm>
            <a:off x="5628688" y="3040983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9396766-6AD9-FFD5-FCE2-910D2D64AD97}"/>
              </a:ext>
            </a:extLst>
          </p:cNvPr>
          <p:cNvSpPr/>
          <p:nvPr/>
        </p:nvSpPr>
        <p:spPr>
          <a:xfrm>
            <a:off x="1345454" y="3464427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606C2829-9FE1-2DE0-DE7B-5AD5AE60700F}"/>
              </a:ext>
            </a:extLst>
          </p:cNvPr>
          <p:cNvSpPr/>
          <p:nvPr/>
        </p:nvSpPr>
        <p:spPr>
          <a:xfrm>
            <a:off x="2653016" y="3480679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25A644A-3B24-EE00-E51C-95632A9A825B}"/>
              </a:ext>
            </a:extLst>
          </p:cNvPr>
          <p:cNvSpPr/>
          <p:nvPr/>
        </p:nvSpPr>
        <p:spPr>
          <a:xfrm>
            <a:off x="1019725" y="3875096"/>
            <a:ext cx="4154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2FA9DA1-73A3-F8E4-D2CA-E8D159FAB516}"/>
              </a:ext>
            </a:extLst>
          </p:cNvPr>
          <p:cNvSpPr/>
          <p:nvPr/>
        </p:nvSpPr>
        <p:spPr>
          <a:xfrm>
            <a:off x="2953811" y="3900475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D3809FF-4972-BEED-3264-2B9FB3321E03}"/>
              </a:ext>
            </a:extLst>
          </p:cNvPr>
          <p:cNvSpPr/>
          <p:nvPr/>
        </p:nvSpPr>
        <p:spPr>
          <a:xfrm>
            <a:off x="3952705" y="3933159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C6C628C8-C5EA-BAF2-4E27-64ED3D714A5F}"/>
              </a:ext>
            </a:extLst>
          </p:cNvPr>
          <p:cNvSpPr/>
          <p:nvPr/>
        </p:nvSpPr>
        <p:spPr>
          <a:xfrm>
            <a:off x="5200643" y="3916851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81BC9CF4-C8EE-2F7A-56CE-88BB08C762D3}"/>
              </a:ext>
            </a:extLst>
          </p:cNvPr>
          <p:cNvSpPr/>
          <p:nvPr/>
        </p:nvSpPr>
        <p:spPr>
          <a:xfrm>
            <a:off x="6463757" y="3916850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6DB85229-74DF-1AD0-A4E1-7C349AE183D9}"/>
              </a:ext>
            </a:extLst>
          </p:cNvPr>
          <p:cNvSpPr/>
          <p:nvPr/>
        </p:nvSpPr>
        <p:spPr>
          <a:xfrm>
            <a:off x="1421775" y="4771168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F6E751EF-501C-DF2A-F59C-710A7CD7EDFC}"/>
              </a:ext>
            </a:extLst>
          </p:cNvPr>
          <p:cNvSpPr/>
          <p:nvPr/>
        </p:nvSpPr>
        <p:spPr>
          <a:xfrm>
            <a:off x="4545549" y="4771169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2CCBDAB-1BA7-844E-D992-71F0E004CAB6}"/>
              </a:ext>
            </a:extLst>
          </p:cNvPr>
          <p:cNvSpPr/>
          <p:nvPr/>
        </p:nvSpPr>
        <p:spPr>
          <a:xfrm>
            <a:off x="3265341" y="4320271"/>
            <a:ext cx="5284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11060BF-0B28-D97D-2A32-DAAEDEFBD948}"/>
              </a:ext>
            </a:extLst>
          </p:cNvPr>
          <p:cNvSpPr/>
          <p:nvPr/>
        </p:nvSpPr>
        <p:spPr>
          <a:xfrm>
            <a:off x="3016579" y="1333391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51C4BC07-0035-AFBD-4128-6569D6683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14" y="2671284"/>
            <a:ext cx="2960437" cy="296043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AB94F812-3178-935D-8517-51B78CB08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" y="445067"/>
            <a:ext cx="1015879" cy="922944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EED982E-D563-1B77-64FD-F695A9AE2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02" y="1939967"/>
            <a:ext cx="3557214" cy="36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5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2BC333-568C-4E7A-B58B-D82095FC7803}"/>
</file>

<file path=customXml/itemProps2.xml><?xml version="1.0" encoding="utf-8"?>
<ds:datastoreItem xmlns:ds="http://schemas.openxmlformats.org/officeDocument/2006/customXml" ds:itemID="{5ED05682-D1D2-49DD-9DB0-F8136A50C013}"/>
</file>

<file path=customXml/itemProps3.xml><?xml version="1.0" encoding="utf-8"?>
<ds:datastoreItem xmlns:ds="http://schemas.openxmlformats.org/officeDocument/2006/customXml" ds:itemID="{07FE4AAF-EE44-4044-BAA1-9A50A70BB97D}"/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98</Words>
  <Application>Microsoft Office PowerPoint</Application>
  <PresentationFormat>Широкоэкранный</PresentationFormat>
  <Paragraphs>44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9</cp:revision>
  <dcterms:created xsi:type="dcterms:W3CDTF">2025-12-08T08:59:39Z</dcterms:created>
  <dcterms:modified xsi:type="dcterms:W3CDTF">2025-12-28T16:04:45Z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