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84" d="100"/>
          <a:sy n="84" d="100"/>
        </p:scale>
        <p:origin x="19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C7264-6D12-C9F7-87BE-606DDE80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56" y="-22453"/>
            <a:ext cx="12346801" cy="7063472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407499" y="922435"/>
            <a:ext cx="8657968" cy="53874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1665E-156D-4B16-1A80-E62079A3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0" y="1073078"/>
            <a:ext cx="8313626" cy="5024373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9E7EB-1D28-B36A-76B8-9B209D18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04" y="3032570"/>
            <a:ext cx="3310496" cy="33104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F6A8E-232E-6A6B-234C-8EB0FFD6E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5" y="2888515"/>
            <a:ext cx="1064968" cy="1064968"/>
          </a:xfrm>
          <a:prstGeom prst="rect">
            <a:avLst/>
          </a:prstGeom>
        </p:spPr>
      </p:pic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0CE3FD1D-49B9-7152-9F66-B6D0D0E96A15}"/>
              </a:ext>
            </a:extLst>
          </p:cNvPr>
          <p:cNvSpPr/>
          <p:nvPr/>
        </p:nvSpPr>
        <p:spPr>
          <a:xfrm>
            <a:off x="1227438" y="3180728"/>
            <a:ext cx="362811" cy="419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93B95D3-DCF1-5831-4765-582CB2F51C13}"/>
              </a:ext>
            </a:extLst>
          </p:cNvPr>
          <p:cNvSpPr/>
          <p:nvPr/>
        </p:nvSpPr>
        <p:spPr>
          <a:xfrm>
            <a:off x="1162433" y="303072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018BF4-EDEE-FEFC-1041-D7A9BA0EE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71580"/>
            <a:ext cx="1722752" cy="17227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5ABD1-1FDA-7C38-F301-DD417965D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9" y="1288864"/>
            <a:ext cx="1109707" cy="1109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E39635-FC42-B6C5-3DCF-0557B47D7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68" y="1102829"/>
            <a:ext cx="989939" cy="9899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2AE66D-EA1B-C405-B75C-BF6995B2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6" y="2366875"/>
            <a:ext cx="989939" cy="9899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C8F37C-48E6-4A09-5087-681F74C9C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5" y="1102829"/>
            <a:ext cx="989939" cy="9899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2BFE8C-4574-ED4D-ADAB-BE4867F6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1" y="1252878"/>
            <a:ext cx="989939" cy="9899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30CF8D-DA23-CE68-9C0D-68C64D13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2" y="1207721"/>
            <a:ext cx="989939" cy="9899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84A882-C79E-A4C1-143D-9D1D8C179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82" y="2207236"/>
            <a:ext cx="989939" cy="9899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C8646DD-F97A-29DA-DC20-A8DEF669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2386405"/>
            <a:ext cx="989939" cy="9899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A3373-F6CB-5E2A-3B2C-BA1257927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3" y="2609869"/>
            <a:ext cx="989939" cy="989939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FB5E795C-7694-E88E-A96E-A6D92E8D210F}"/>
              </a:ext>
            </a:extLst>
          </p:cNvPr>
          <p:cNvSpPr/>
          <p:nvPr/>
        </p:nvSpPr>
        <p:spPr>
          <a:xfrm>
            <a:off x="1359242" y="1639329"/>
            <a:ext cx="437461" cy="4173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EFA8B282-2BCB-803A-FF13-BA9C4E985286}"/>
              </a:ext>
            </a:extLst>
          </p:cNvPr>
          <p:cNvSpPr/>
          <p:nvPr/>
        </p:nvSpPr>
        <p:spPr>
          <a:xfrm>
            <a:off x="2539683" y="2516619"/>
            <a:ext cx="391249" cy="3558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: скругленные углы 6">
            <a:extLst>
              <a:ext uri="{FF2B5EF4-FFF2-40B4-BE49-F238E27FC236}">
                <a16:creationId xmlns:a16="http://schemas.microsoft.com/office/drawing/2014/main" id="{4DC3C859-8204-0474-719E-055D8A5C4C2E}"/>
              </a:ext>
            </a:extLst>
          </p:cNvPr>
          <p:cNvSpPr/>
          <p:nvPr/>
        </p:nvSpPr>
        <p:spPr>
          <a:xfrm>
            <a:off x="3425646" y="1361643"/>
            <a:ext cx="396711" cy="4753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ED9B5D75-DB7A-A6D9-4E48-62CBB51E2274}"/>
              </a:ext>
            </a:extLst>
          </p:cNvPr>
          <p:cNvSpPr/>
          <p:nvPr/>
        </p:nvSpPr>
        <p:spPr>
          <a:xfrm>
            <a:off x="5177624" y="1384882"/>
            <a:ext cx="427609" cy="3925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B585F3AA-6783-5F5A-F8CA-97BAC3E8545E}"/>
              </a:ext>
            </a:extLst>
          </p:cNvPr>
          <p:cNvSpPr/>
          <p:nvPr/>
        </p:nvSpPr>
        <p:spPr>
          <a:xfrm>
            <a:off x="6581728" y="1548345"/>
            <a:ext cx="437461" cy="3592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712FD908-F431-AFD1-90E9-3F977DA14A56}"/>
              </a:ext>
            </a:extLst>
          </p:cNvPr>
          <p:cNvSpPr/>
          <p:nvPr/>
        </p:nvSpPr>
        <p:spPr>
          <a:xfrm>
            <a:off x="8032388" y="1501781"/>
            <a:ext cx="437461" cy="4058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2E279FE8-92C9-8264-6CE4-5694D5BDF834}"/>
              </a:ext>
            </a:extLst>
          </p:cNvPr>
          <p:cNvSpPr/>
          <p:nvPr/>
        </p:nvSpPr>
        <p:spPr>
          <a:xfrm>
            <a:off x="7638564" y="2866833"/>
            <a:ext cx="437461" cy="416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290FF1F6-FCD5-A2F3-1695-F9169BB04FC8}"/>
              </a:ext>
            </a:extLst>
          </p:cNvPr>
          <p:cNvSpPr/>
          <p:nvPr/>
        </p:nvSpPr>
        <p:spPr>
          <a:xfrm>
            <a:off x="5907703" y="2640597"/>
            <a:ext cx="437461" cy="4316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D16AE293-2493-9AC2-896C-27B92FBEEA35}"/>
              </a:ext>
            </a:extLst>
          </p:cNvPr>
          <p:cNvSpPr/>
          <p:nvPr/>
        </p:nvSpPr>
        <p:spPr>
          <a:xfrm>
            <a:off x="4220303" y="2609869"/>
            <a:ext cx="446433" cy="3889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5351F9C-4984-17F0-8F37-20EEF74CB234}"/>
              </a:ext>
            </a:extLst>
          </p:cNvPr>
          <p:cNvSpPr/>
          <p:nvPr/>
        </p:nvSpPr>
        <p:spPr>
          <a:xfrm>
            <a:off x="5894545" y="250790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BB7A38-63BA-62EC-9F80-35CA0F2F67CB}"/>
              </a:ext>
            </a:extLst>
          </p:cNvPr>
          <p:cNvSpPr/>
          <p:nvPr/>
        </p:nvSpPr>
        <p:spPr>
          <a:xfrm>
            <a:off x="7612247" y="273643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D798E3B-205D-6AE3-B2F1-EBE17E2871F6}"/>
              </a:ext>
            </a:extLst>
          </p:cNvPr>
          <p:cNvSpPr/>
          <p:nvPr/>
        </p:nvSpPr>
        <p:spPr>
          <a:xfrm>
            <a:off x="8019908" y="134874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9A8F8D9-3C4C-DB46-D341-7BFB24463C8D}"/>
              </a:ext>
            </a:extLst>
          </p:cNvPr>
          <p:cNvSpPr/>
          <p:nvPr/>
        </p:nvSpPr>
        <p:spPr>
          <a:xfrm>
            <a:off x="6566426" y="140475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868EAD-BC6F-435B-3DBD-D0E74AFBE453}"/>
              </a:ext>
            </a:extLst>
          </p:cNvPr>
          <p:cNvSpPr/>
          <p:nvPr/>
        </p:nvSpPr>
        <p:spPr>
          <a:xfrm>
            <a:off x="5156340" y="1233003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1E549FF-9348-DAF2-9ED3-14872F1C7A1F}"/>
              </a:ext>
            </a:extLst>
          </p:cNvPr>
          <p:cNvSpPr/>
          <p:nvPr/>
        </p:nvSpPr>
        <p:spPr>
          <a:xfrm>
            <a:off x="3393347" y="1243855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DB78E5-CF30-AE6E-01A2-F2AB28B93C8A}"/>
              </a:ext>
            </a:extLst>
          </p:cNvPr>
          <p:cNvSpPr/>
          <p:nvPr/>
        </p:nvSpPr>
        <p:spPr>
          <a:xfrm>
            <a:off x="1351649" y="1489774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5430DE2-DC78-E901-4B25-337EEAF44C72}"/>
              </a:ext>
            </a:extLst>
          </p:cNvPr>
          <p:cNvSpPr/>
          <p:nvPr/>
        </p:nvSpPr>
        <p:spPr>
          <a:xfrm>
            <a:off x="2500756" y="234826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393D0-2BF1-836B-FBC8-2B04F5ABF060}"/>
              </a:ext>
            </a:extLst>
          </p:cNvPr>
          <p:cNvSpPr/>
          <p:nvPr/>
        </p:nvSpPr>
        <p:spPr>
          <a:xfrm>
            <a:off x="4234422" y="2459570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9309E51-BA30-694B-96A9-296EF31D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21" y="3121205"/>
            <a:ext cx="989939" cy="989939"/>
          </a:xfrm>
          <a:prstGeom prst="rect">
            <a:avLst/>
          </a:prstGeom>
        </p:spPr>
      </p:pic>
      <p:sp>
        <p:nvSpPr>
          <p:cNvPr id="55" name="Прямоугольник: скругленные углы 6">
            <a:extLst>
              <a:ext uri="{FF2B5EF4-FFF2-40B4-BE49-F238E27FC236}">
                <a16:creationId xmlns:a16="http://schemas.microsoft.com/office/drawing/2014/main" id="{E5BA1123-2BA3-8584-0B88-709D5877EAA9}"/>
              </a:ext>
            </a:extLst>
          </p:cNvPr>
          <p:cNvSpPr/>
          <p:nvPr/>
        </p:nvSpPr>
        <p:spPr>
          <a:xfrm>
            <a:off x="3188271" y="3394082"/>
            <a:ext cx="391249" cy="411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5BB231-E5C6-0C74-30D9-11DB9E3D18F7}"/>
              </a:ext>
            </a:extLst>
          </p:cNvPr>
          <p:cNvSpPr/>
          <p:nvPr/>
        </p:nvSpPr>
        <p:spPr>
          <a:xfrm>
            <a:off x="3157695" y="3262231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70B73-E5AB-3850-D946-6AB7BE48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61237"/>
            <a:ext cx="1722752" cy="1722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70C27-DB09-B05D-1A91-EF6E488F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0" y="4461237"/>
            <a:ext cx="1722752" cy="1722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C83E3B-6C7E-1DD8-5D7E-33C69FBA4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5" y="4461237"/>
            <a:ext cx="1722752" cy="1722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D9233-5983-B99D-66BD-CE3DD8A5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4" y="4467145"/>
            <a:ext cx="1722752" cy="1722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62DC1-1645-5586-3AF5-863714483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59" y="4466408"/>
            <a:ext cx="1722752" cy="1722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06C47-51C5-0496-E7C6-7EC11141B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9" y="4465671"/>
            <a:ext cx="1722752" cy="1722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05FF5-68AE-5477-1970-9DB1C8D8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8" y="4466408"/>
            <a:ext cx="1722752" cy="172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D91CCF-EC24-D438-CC27-E0C9286E1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04" y="4467800"/>
            <a:ext cx="1722752" cy="1722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D608D-C468-73EE-07B3-2898E6325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2" y="4484051"/>
            <a:ext cx="1722752" cy="1722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51C62B-BECF-3DEB-F624-8ABD6651E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05" y="4457219"/>
            <a:ext cx="1722752" cy="17227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6ECEC6-B82C-F816-7A9F-366518422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84" y="2609869"/>
            <a:ext cx="3258886" cy="325888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0192358-E4E5-CCEB-5842-F0F7C9F00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" y="102281"/>
            <a:ext cx="937475" cy="85171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A7D485-913D-CE92-63BF-25B091DF7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42" y="3644781"/>
            <a:ext cx="2926738" cy="29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C -0.00364 0.01019 -0.03359 -0.01203 -0.06732 -0.0493 C -0.10143 -0.08726 -0.12578 -0.12546 -0.122 -0.13588 C -0.11836 -0.14629 -0.14271 -0.18449 -0.17669 -0.22291 C -0.21028 -0.26018 -0.24062 -0.28217 -0.24427 -0.27129 " pathEditMode="relative" rAng="1272000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2434 0.03773 -0.06927 0.00902 -0.10481 -0.05695 C -0.14023 -0.12593 -0.15169 -0.20926 -0.12591 -0.24931 C -0.10364 -0.28635 -0.11328 -0.37107 -0.14739 -0.4426 C -0.18424 -0.50602 -0.22812 -0.53681 -0.25221 -0.49908 " pathEditMode="relative" rAng="13680000" ptsTypes="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2006 0.03958 0.0504 0.09167 0.06902 0.06482 C 0.09675 0.02801 0.01485 -0.17268 0.0474 -0.21736 C 0.07709 -0.25717 0.13451 -0.0625 0.1629 -0.10185 C 0.19258 -0.14143 0.1237 -0.2456 0.15547 -0.28819 C 0.18399 -0.32639 0.20391 -0.22106 0.2293 -0.25486 C 0.25378 -0.2875 0.21368 -0.33495 0.23594 -0.36481 C 0.24883 -0.38194 0.2573 -0.36574 0.26394 -0.35347 " pathEditMode="relative" rAng="19380000" ptsTypes="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069 -0.00301 0.02083 -0.02524 0.02461 -0.03473 C 0.04765 -0.09352 0.01406 -0.22593 -0.04336 -0.29746 C -0.01459 -0.26135 0.02604 -0.25625 0.03724 -0.28473 C 0.04922 -0.31505 0.03151 -0.3801 0.00299 -0.41505 C 0.01706 -0.39746 0.03776 -0.39399 0.04362 -0.40949 C 0.04974 -0.42431 0.04153 -0.45764 0.02669 -0.47593 C 0.03411 -0.46667 0.04401 -0.46574 0.04687 -0.47315 C 0.05 -0.48079 0.04557 -0.49769 0.03867 -0.50625 C 0.04245 -0.50162 0.04739 -0.5007 0.04896 -0.50463 C 0.04987 -0.50649 0.04831 -0.5169 0.04466 -0.5213 C 0.04635 -0.51899 0.04922 -0.51875 0.04987 -0.52061 C 0.05039 -0.52014 0.04948 -0.52639 0.04752 -0.52871 C 0.04857 -0.52755 0.04948 -0.52686 0.05013 -0.52848 C 0.04974 -0.52917 0.04987 -0.53195 0.04909 -0.53287 C 0.04961 -0.53218 0.05013 -0.53149 0.05039 -0.53125 C 0.0513 -0.53287 0.05091 -0.53357 0.05039 -0.53426 C 0.05117 -0.53612 0.05169 -0.53565 0.05221 -0.53496 C 0.05286 -0.53681 0.05234 -0.5375 0.05195 -0.5382 " pathEditMode="relative" rAng="7500000" ptsTypes="AAAAAAAAAAAAAA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1.85185E-6 C 0.03216 -0.04629 0.07604 -0.11504 0.06393 -0.14259 C 0.04713 -0.18264 -0.11185 0.01783 -0.1323 -0.03009 C -0.15026 -0.07361 -0.00248 -0.22824 -0.02019 -0.2706 C -0.03842 -0.31366 -0.12865 -0.16111 -0.14753 -0.20833 C -0.16498 -0.24977 -0.08816 -0.31412 -0.10352 -0.35092 C -0.11797 -0.3868 -0.16185 -0.30185 -0.17526 -0.33518 C -0.18308 -0.35347 -0.16954 -0.37361 -0.15938 -0.38889 " pathEditMode="relative" rAng="14040000" ptsTypes="AAAAAA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1641 -0.03009 0.03854 -0.07407 0.03073 -0.08773 C 0.01966 -0.10856 -0.06185 0.02384 -0.07539 -0.00046 C -0.08711 -0.02291 -0.01029 -0.12824 -0.02174 -0.14977 C -0.03333 -0.17153 -0.07826 -0.07477 -0.09102 -0.09884 C -0.10221 -0.12083 -0.06159 -0.16574 -0.07161 -0.18472 C -0.08125 -0.20347 -0.10247 -0.15 -0.11146 -0.1669 C -0.11654 -0.17639 -0.10964 -0.18889 -0.10456 -0.19907 " pathEditMode="relative" rAng="13620000" ptsTypes="AAAAAAAA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1419 0.02384 0.05573 -0.01574 0.09297 -0.08657 C 0.13125 -0.15949 0.15091 -0.23704 0.13646 -0.26088 C 0.12227 -0.28449 0.14154 -0.36111 0.18008 -0.43426 C 0.21706 -0.50532 0.25885 -0.54537 0.27331 -0.52153 " pathEditMode="relative" rAng="18780000" ptsTypes="AAA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1576 0.02037 0.04349 -0.00092 0.06237 -0.04676 C 0.08151 -0.09398 0.08451 -0.14745 0.06849 -0.16805 C 0.05261 -0.18866 0.05586 -0.24236 0.07487 -0.28935 C 0.09375 -0.33495 0.12162 -0.35671 0.1375 -0.33657 " pathEditMode="relative" rAng="18360000" ptsTypes="AAA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0.01094 -0.00578 0.01003 -0.06967 -0.00143 -0.14213 C -0.01328 -0.21689 -0.03203 -0.27222 -0.04349 -0.26643 C -0.05482 -0.26064 -0.07292 -0.31527 -0.08503 -0.39027 C -0.09675 -0.46273 -0.09753 -0.52685 -0.0862 -0.53264 " pathEditMode="relative" rAng="15240000" ptsTypes="AAAAA">
                                      <p:cBhvr>
                                        <p:cTn id="1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1602 0.02014 0.05052 -0.02037 0.07735 -0.08843 C 0.10521 -0.15834 0.11485 -0.23009 0.09857 -0.25046 C 0.08242 -0.2706 0.09219 -0.34213 0.11979 -0.41204 C 0.14649 -0.48033 0.18125 -0.5213 0.1974 -0.50093 " pathEditMode="relative" rAng="18300000" ptsTypes="AAAAA">
                                      <p:cBhvr>
                                        <p:cTn id="1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1992 -0.00185 -0.03398 -0.04236 -0.03255 -0.09074 C -0.03099 -0.14004 -0.01471 -0.17847 0.00495 -0.17662 C 0.02461 -0.17477 0.04089 -0.21296 0.04245 -0.2625 C 0.04388 -0.31065 0.02982 -0.35185 0.01016 -0.3537 " pathEditMode="relative" rAng="16380000" ptsTypes="AAAAA">
                                      <p:cBhvr>
                                        <p:cTn id="2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3B0DC9D-891A-4036-AE8C-591BE76581ED}"/>
</file>

<file path=customXml/itemProps2.xml><?xml version="1.0" encoding="utf-8"?>
<ds:datastoreItem xmlns:ds="http://schemas.openxmlformats.org/officeDocument/2006/customXml" ds:itemID="{463E60DB-CE91-416F-98BF-CE1226D9931B}"/>
</file>

<file path=customXml/itemProps3.xml><?xml version="1.0" encoding="utf-8"?>
<ds:datastoreItem xmlns:ds="http://schemas.openxmlformats.org/officeDocument/2006/customXml" ds:itemID="{235E185D-7A07-40B4-AA23-D0551DAE392E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8</cp:revision>
  <dcterms:created xsi:type="dcterms:W3CDTF">2025-12-08T08:59:39Z</dcterms:created>
  <dcterms:modified xsi:type="dcterms:W3CDTF">2025-12-29T15:26:19Z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