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1C79D-4583-4AD1-8A7A-773676ED7B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FC8C5-34C0-49AE-819F-9BE4E11F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3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C8C5-34C0-49AE-819F-9BE4E11FF60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13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07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5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5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8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2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3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6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95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3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667-7305-4ACA-9CA5-D1C50D3A175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43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5667-7305-4ACA-9CA5-D1C50D3A175C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4E9C7-F9B9-4803-83BE-2E1528F35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36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42" y="-68193"/>
            <a:ext cx="12335824" cy="69261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D35DEB-326A-64DE-870C-63AD5755EF7F}"/>
              </a:ext>
            </a:extLst>
          </p:cNvPr>
          <p:cNvSpPr txBox="1"/>
          <p:nvPr/>
        </p:nvSpPr>
        <p:spPr>
          <a:xfrm>
            <a:off x="2791223" y="631751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A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2" y="3109617"/>
            <a:ext cx="3070800" cy="3070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428" y="3175660"/>
            <a:ext cx="3757025" cy="37418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60" y="3129360"/>
            <a:ext cx="3662014" cy="3662014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763385" y="961605"/>
            <a:ext cx="2804299" cy="21480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1FCC2F-F71A-AC4B-58BE-9A8372E2EA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27" y="782277"/>
            <a:ext cx="2214054" cy="221405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B66B96-8263-1088-F238-A669C518B5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26" y="1147185"/>
            <a:ext cx="1590078" cy="16160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BBF0AB-4AE0-1FBD-F18D-1AB2E8C99B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35" y="1147184"/>
            <a:ext cx="1713308" cy="171330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51A86F-7CF9-14A1-634F-5F57532C65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70" y="1011345"/>
            <a:ext cx="1803228" cy="180322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AE1BA3-8395-592C-067C-1BC44EDCE4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89" y="1084984"/>
            <a:ext cx="1730205" cy="173020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D3AAF6-62A6-70D9-BA0F-6B85CC5221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69" y="1047391"/>
            <a:ext cx="1996183" cy="199618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93BD22-FE6E-0F1F-673D-62523EBA7BF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69" y="1010039"/>
            <a:ext cx="1901391" cy="190139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F27B7C-43AD-AEE6-2AB0-8B8107EA68D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52" y="884622"/>
            <a:ext cx="2056674" cy="205667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6" y="76178"/>
            <a:ext cx="985754" cy="98575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81379" y="4139415"/>
            <a:ext cx="1139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П</a:t>
            </a:r>
            <a:endParaRPr lang="ru-RU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9802957" y="4211277"/>
            <a:ext cx="1139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Б</a:t>
            </a:r>
            <a:endParaRPr lang="ru-RU" sz="3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92" y="5947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7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16303 0.477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14206 0.459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21237 0.4745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0.22708 0.4659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14193 0.4576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6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23919 0.458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13528 0.4578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22956 0.4631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C1F5512-6D7D-4A06-BEEC-7F1385252D1B}"/>
</file>

<file path=customXml/itemProps2.xml><?xml version="1.0" encoding="utf-8"?>
<ds:datastoreItem xmlns:ds="http://schemas.openxmlformats.org/officeDocument/2006/customXml" ds:itemID="{4D7654CD-5393-4477-B266-312B75EDB665}"/>
</file>

<file path=customXml/itemProps3.xml><?xml version="1.0" encoding="utf-8"?>
<ds:datastoreItem xmlns:ds="http://schemas.openxmlformats.org/officeDocument/2006/customXml" ds:itemID="{5BB50BAD-AEC8-4AD4-B165-8C9D8481BA61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Win10</dc:creator>
  <cp:lastModifiedBy>Win10</cp:lastModifiedBy>
  <cp:revision>11</cp:revision>
  <dcterms:created xsi:type="dcterms:W3CDTF">2025-12-17T09:41:15Z</dcterms:created>
  <dcterms:modified xsi:type="dcterms:W3CDTF">2025-12-24T13:45:28Z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