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D33D-66B0-5080-5E7E-429519703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D9666-7392-B033-EFE3-D3D1E5B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5DC6-E820-F105-555B-CC5E458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1033E-1689-999A-3D57-6D25B0A0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F5FB4-656E-C755-4A66-E5D8B3E9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152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04B8D-6EF5-B707-BCB0-D0A5888F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571AF2-9D32-57BC-61B3-D172A6F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20E82-891B-05FF-A7CE-BB65546B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4A42-7EAC-29E4-53A1-7EFAC975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CE98C-7C59-E455-CEC0-42FAD56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679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AE11F-D5EB-7B95-FFB0-E346B212F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3FAE6-86C2-5879-9932-73A24E61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A6F60-5402-3F1A-6A73-3157875B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333AC-D8ED-4115-725E-42D674E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8D67-91D1-9BC6-BF7F-F8BC596A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22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A30F-CFB8-E720-9D02-AA82EEF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7DD40-263C-DB03-AE61-8D4FCEA0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BF404-E586-1536-9D06-06473B3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ED969-296D-8C1A-917A-1C82C61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0B43E-BDB3-F691-02AB-62A1F51F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79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D157A-27A8-E9C2-1F0A-360BC492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8145-78F2-301A-E389-2935EC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78C2F-DE92-704B-D11E-447DD514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3F7DA-B865-4CEE-699D-7BC4324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87E0-CF1D-1626-0F0E-1FC60973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8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6DFED-353E-254F-261A-66E7ED56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F0A9-151B-1D2A-B5F4-9AA265E3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3DCF57-7B63-3487-C096-9221C1D2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51464-E166-BA47-4DD4-26F151D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EF40BA-1B52-3106-1128-39216093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AED04-8573-3606-2765-9770F0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64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76C24-71C5-8A1C-CDA1-97252E4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B2906-4931-50FA-F60F-488B0C3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4BEB4-7FA8-5E96-EB06-C805E50E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CC4E8-F9CB-ED6D-146F-ED47CAE57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5D4CA3-4823-4A74-DF03-F5F8E24D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D94979-1FBA-C2E2-1488-AD98102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D9623-32ED-248B-8719-66F979E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924507-0FAE-CE67-F6F6-8D50C4B7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67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70DCC-4DC4-3FA8-C1EE-18AA52E6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748CD-5837-698C-7C6F-DCEE19C0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2780A-1E7D-3BE0-73F9-EDEF987A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624A6-A6A9-30BF-E8E7-C728B48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699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331583-BA2E-8FDD-3037-E717AB8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987AF-8BFF-CF76-E056-6DE3C95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ED9DD-B841-F037-D28C-A76BF71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68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1C649-6BB9-46DF-2F1D-9F90219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090F-42B3-B7B5-0ED7-4C4D6B9D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1B95E-1A18-FE00-F5BA-1E9961A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0E0C7-311F-57EF-7A46-1D39565B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B43D0-1A70-E954-B61B-3AA1893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979B2A-AC31-431F-8091-C9B92F18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DC2F-C03A-B371-4C3A-40B2483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66E36-3709-E65B-6676-2848EF50D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04560-119F-E6FC-476D-9275B72B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81EB-FCE1-4548-D85F-6BC29B2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A7D60-007D-B79E-D9DD-E129CE1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D421A-CB02-7D22-C866-7F232ADA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936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B65B-4950-C751-8C30-BE091B4B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9AEFD-BE59-7AD0-5EFD-C18D5F2D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DFFCB-D8C9-746C-2B17-BB1C2D8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19CF8-8A50-606D-8774-E32B508E3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64526-26F2-6C77-DB79-5678B1D7A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166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B3DCEF26-A14A-AC2F-8487-0D67C866E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62" y="3629608"/>
            <a:ext cx="2375275" cy="2375275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55CF2A3-68FF-48F5-E1C9-E92F203670BD}"/>
              </a:ext>
            </a:extLst>
          </p:cNvPr>
          <p:cNvGrpSpPr/>
          <p:nvPr/>
        </p:nvGrpSpPr>
        <p:grpSpPr>
          <a:xfrm>
            <a:off x="2897756" y="1490303"/>
            <a:ext cx="2711252" cy="2735279"/>
            <a:chOff x="3242826" y="1382163"/>
            <a:chExt cx="2534342" cy="25875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08B4F97-4836-1DF3-9848-77661D68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2826" y="2280149"/>
              <a:ext cx="2534342" cy="1689561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DE4BD69-8B5B-50D0-0C3E-3B77D3A511B4}"/>
                </a:ext>
              </a:extLst>
            </p:cNvPr>
            <p:cNvSpPr/>
            <p:nvPr/>
          </p:nvSpPr>
          <p:spPr>
            <a:xfrm>
              <a:off x="4076098" y="1382163"/>
              <a:ext cx="1137920" cy="112776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</a:t>
              </a:r>
              <a:endParaRPr lang="ru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AA6619-FD13-7C5F-F810-41C5E9918A32}"/>
              </a:ext>
            </a:extLst>
          </p:cNvPr>
          <p:cNvGrpSpPr/>
          <p:nvPr/>
        </p:nvGrpSpPr>
        <p:grpSpPr>
          <a:xfrm>
            <a:off x="6582994" y="1598053"/>
            <a:ext cx="2969517" cy="2727547"/>
            <a:chOff x="6781747" y="1748183"/>
            <a:chExt cx="2969517" cy="272754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147A1E7-10EF-14A2-7702-3FE49E6D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9000"/>
                      </a14:imgEffect>
                      <a14:imgEffect>
                        <a14:colorTemperature colorTemp="6800"/>
                      </a14:imgEffect>
                      <a14:imgEffect>
                        <a14:saturation sat="128000"/>
                      </a14:imgEffect>
                      <a14:imgEffect>
                        <a14:brightnessContrast bright="26000" contras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1747" y="2496052"/>
              <a:ext cx="2969517" cy="1979678"/>
            </a:xfrm>
            <a:prstGeom prst="rect">
              <a:avLst/>
            </a:prstGeom>
            <a:effectLst>
              <a:glow rad="127000">
                <a:schemeClr val="accent1"/>
              </a:glo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CB369BB-B901-2CB5-6A56-5DD95D5A3C00}"/>
                </a:ext>
              </a:extLst>
            </p:cNvPr>
            <p:cNvSpPr/>
            <p:nvPr/>
          </p:nvSpPr>
          <p:spPr>
            <a:xfrm>
              <a:off x="7621675" y="17481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072611-7C21-3C6B-2185-5CDC29C41751}"/>
              </a:ext>
            </a:extLst>
          </p:cNvPr>
          <p:cNvGrpSpPr/>
          <p:nvPr/>
        </p:nvGrpSpPr>
        <p:grpSpPr>
          <a:xfrm>
            <a:off x="2639490" y="4023595"/>
            <a:ext cx="3130920" cy="2705571"/>
            <a:chOff x="2730907" y="4001872"/>
            <a:chExt cx="3130920" cy="270557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112B50F-D9A3-7D6C-B5CE-9635DE5C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0907" y="4620163"/>
              <a:ext cx="3130920" cy="2087280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8A83D2F-EA86-8DE1-558B-7F558095F4EC}"/>
                </a:ext>
              </a:extLst>
            </p:cNvPr>
            <p:cNvSpPr/>
            <p:nvPr/>
          </p:nvSpPr>
          <p:spPr>
            <a:xfrm>
              <a:off x="3816200" y="4001872"/>
              <a:ext cx="1137920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ИР</a:t>
              </a:r>
              <a:endParaRPr lang="ru-UA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D7EF8C-AFF1-2135-54DE-0CCC46684378}"/>
              </a:ext>
            </a:extLst>
          </p:cNvPr>
          <p:cNvGrpSpPr/>
          <p:nvPr/>
        </p:nvGrpSpPr>
        <p:grpSpPr>
          <a:xfrm>
            <a:off x="6374443" y="3878403"/>
            <a:ext cx="3243959" cy="2819244"/>
            <a:chOff x="6277897" y="3864583"/>
            <a:chExt cx="3243959" cy="281924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6D181B6-CD0F-4181-3F6B-40EFA252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277897" y="4521188"/>
              <a:ext cx="3243959" cy="2162639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25BC38E-B645-A9A2-9290-95ACCD1E9F13}"/>
                </a:ext>
              </a:extLst>
            </p:cNvPr>
            <p:cNvSpPr/>
            <p:nvPr/>
          </p:nvSpPr>
          <p:spPr>
            <a:xfrm>
              <a:off x="7253576" y="38645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</a:t>
              </a:r>
              <a:endParaRPr lang="ru-UA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BF5196F-E14E-4049-9D11-C2E2E67E1EC2}"/>
              </a:ext>
            </a:extLst>
          </p:cNvPr>
          <p:cNvGrpSpPr/>
          <p:nvPr/>
        </p:nvGrpSpPr>
        <p:grpSpPr>
          <a:xfrm>
            <a:off x="2762726" y="1541656"/>
            <a:ext cx="3130920" cy="2836548"/>
            <a:chOff x="201615" y="1435434"/>
            <a:chExt cx="3130920" cy="283654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BE41B26-DB97-749B-36DC-885E0817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615" y="2184703"/>
              <a:ext cx="3130920" cy="2087279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30D61FE-A8DC-6EFF-55AB-18F69B196781}"/>
                </a:ext>
              </a:extLst>
            </p:cNvPr>
            <p:cNvSpPr/>
            <p:nvPr/>
          </p:nvSpPr>
          <p:spPr>
            <a:xfrm>
              <a:off x="1361931" y="1435434"/>
              <a:ext cx="1099148" cy="111098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F4DC31-23FF-E0A8-857E-70ADA83E5A02}"/>
              </a:ext>
            </a:extLst>
          </p:cNvPr>
          <p:cNvGrpSpPr/>
          <p:nvPr/>
        </p:nvGrpSpPr>
        <p:grpSpPr>
          <a:xfrm>
            <a:off x="6800582" y="1578089"/>
            <a:ext cx="2751929" cy="2712194"/>
            <a:chOff x="8968032" y="1716269"/>
            <a:chExt cx="2751929" cy="271219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2C1C77-40C7-F55A-B499-2A3569A9C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968032" y="2593844"/>
              <a:ext cx="2751929" cy="1834619"/>
            </a:xfrm>
            <a:prstGeom prst="rect">
              <a:avLst/>
            </a:prstGeom>
          </p:spPr>
        </p:pic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551393E-CBBC-FFEB-BC1D-B8D045E03509}"/>
                </a:ext>
              </a:extLst>
            </p:cNvPr>
            <p:cNvSpPr/>
            <p:nvPr/>
          </p:nvSpPr>
          <p:spPr>
            <a:xfrm>
              <a:off x="9621360" y="1716269"/>
              <a:ext cx="1130724" cy="11277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9C8823C-DE17-5B3E-5EA0-ED3AB50DEEC6}"/>
              </a:ext>
            </a:extLst>
          </p:cNvPr>
          <p:cNvGrpSpPr/>
          <p:nvPr/>
        </p:nvGrpSpPr>
        <p:grpSpPr>
          <a:xfrm>
            <a:off x="2600163" y="4023595"/>
            <a:ext cx="3393610" cy="2870809"/>
            <a:chOff x="-4701" y="4001872"/>
            <a:chExt cx="3393610" cy="287080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13EBC99-05B2-2292-141B-62CE281F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701" y="4610274"/>
              <a:ext cx="3393610" cy="2262407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84E022D-3A6D-DB3D-90E2-89F417B74AB5}"/>
                </a:ext>
              </a:extLst>
            </p:cNvPr>
            <p:cNvSpPr/>
            <p:nvPr/>
          </p:nvSpPr>
          <p:spPr>
            <a:xfrm>
              <a:off x="1237985" y="4001872"/>
              <a:ext cx="1124400" cy="10826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ЄР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6DBDB72-7D4F-A045-07A0-488990E7CBF9}"/>
              </a:ext>
            </a:extLst>
          </p:cNvPr>
          <p:cNvGrpSpPr/>
          <p:nvPr/>
        </p:nvGrpSpPr>
        <p:grpSpPr>
          <a:xfrm>
            <a:off x="6473635" y="4004067"/>
            <a:ext cx="3405822" cy="2837113"/>
            <a:chOff x="8963759" y="3919124"/>
            <a:chExt cx="3405822" cy="283711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DE83D88-E137-340B-0DA0-5D3263FB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963759" y="4485689"/>
              <a:ext cx="3405822" cy="2270548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9B7296B-0DBB-6107-8AAD-EC08415D43DD}"/>
                </a:ext>
              </a:extLst>
            </p:cNvPr>
            <p:cNvSpPr/>
            <p:nvPr/>
          </p:nvSpPr>
          <p:spPr>
            <a:xfrm>
              <a:off x="10018743" y="3919124"/>
              <a:ext cx="1130724" cy="11022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FE50CA-7A3D-8354-4CB3-A6428F7D2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5" y="195245"/>
            <a:ext cx="658360" cy="5976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4BF6B-8FE5-4C78-38EE-CBF4878D3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53" y="2603054"/>
            <a:ext cx="3254348" cy="33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0024768-FA39-4E41-A9C2-E934D4B10B78}"/>
</file>

<file path=customXml/itemProps2.xml><?xml version="1.0" encoding="utf-8"?>
<ds:datastoreItem xmlns:ds="http://schemas.openxmlformats.org/officeDocument/2006/customXml" ds:itemID="{D1845D0A-CCD7-4B8D-8EFB-2A112514A82D}"/>
</file>

<file path=customXml/itemProps3.xml><?xml version="1.0" encoding="utf-8"?>
<ds:datastoreItem xmlns:ds="http://schemas.openxmlformats.org/officeDocument/2006/customXml" ds:itemID="{A0368BAB-D2C7-475A-986A-917D02DC8E53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3</cp:revision>
  <dcterms:created xsi:type="dcterms:W3CDTF">2025-11-12T20:42:57Z</dcterms:created>
  <dcterms:modified xsi:type="dcterms:W3CDTF">2025-12-29T13:39:57Z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