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A37F4-2137-4D60-A919-510796FBA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99E78F-1F55-48A8-A2C7-CBCF3A960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7BC5E-49C1-4057-842C-CED9DAB1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E4E78-9E83-4F40-9A4D-E558E0B4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8371A-6824-4DBB-8991-916E55B1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991B2-2125-4B6E-8954-CE77725B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725EEA-5087-438D-B5A1-5F778CBE2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308A99-158C-4975-9189-3F0404B0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4A6410-5EEF-4D6C-AC49-7E0B955E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38E8A-1647-4B36-B9F5-88BD6601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9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B513F2-0523-4826-BC37-1F3C237C9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60C7C7-3D68-4B7F-A5BD-2F92C75FE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C3FE5-2F6E-4EEF-8902-F6612575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10DA46-0783-4918-904D-86C00209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E55066-C00D-4826-8BD6-8E3A7318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9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3AF8A-7DA2-4175-8307-FE32E36E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A04E85-3C00-42D2-9D7D-1E5494D93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993F8-E1DD-4731-B940-E9F30F00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7A59E-8A92-4F3F-B03C-16CB9CF0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F3E4B-39D0-4649-9E61-3FD2618D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2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A392B-0C37-42F5-A731-3B29677A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93F6F3-1C83-4E94-AD48-90E20D33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6A812-6E3D-4E0B-ABA5-197EFA5B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3159A-2E64-4F6F-AC23-77F845D4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97853-CCFE-4152-86F0-E873B1D4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25B9F-80F5-44D1-970F-B40C4893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DAAF-9B94-4631-B9E3-83124DDB7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A3EE51-378A-4989-B1DA-F057DFF8A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69BE3-FF70-4A84-8D4F-91F5CD2E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6EB37D-78AA-4D95-AFAC-A2D595BE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575098-8448-4057-97D2-49FFB508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9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8D8B8-A687-4A7B-9328-CFCA87BD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5D7E6-DD46-4140-BC2C-B0D81888F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30F5D2-BBD9-4884-B94B-011EFA884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594881-03C4-4C80-BC70-3A9C49FED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C56EF0-9B18-4203-BCE8-229C51827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9483E5-F49F-4375-97DE-B774A93D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11FAA2-A1D3-4AED-A1CA-22EA56B3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9B5377-09B6-40A1-865A-B59377CA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FD7CE-5E38-4F93-9F04-FAE7FEB9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8D63A7-3507-40B4-B474-20A92C76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5BDEA0-AB61-403B-B4D2-F8953C7D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70E1B2-4EBD-4F9A-B420-E2022739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7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CE40E7-8166-485D-A84A-72B0EB97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71E48A-665B-4BE6-B40B-595D4182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711C04-AD2F-4A34-8097-65A9AC7A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1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CA038-FB3B-44B0-ACCF-7BA73786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7C4B1-66FF-4726-A651-2C401A60A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E4F433-B7B1-47A4-B8A9-A5FDA975E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6A7C77-8138-4CB7-AD74-1AA6C56B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41FCAC-005B-4EB4-A569-8E3282E1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C93226-46BD-47E3-AD04-B61CC6AE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1AF65-E98A-45D1-8B47-E15DD3AE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7E38DC-9B9B-4D2A-A3F3-8FCBC6007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ABAD92-6F77-4096-8981-03131116F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6C546B-9398-4602-B979-A2D1C2DE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6A36E7-91AF-4457-851D-C34F926C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EA9AA-74D2-4201-8BD0-A3D9A16E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1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7D8A6-5E90-4259-B7CD-40C9E9723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CA36E-10F8-43A9-ABE8-F3A0F09C7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E40E0-874E-4C18-8F40-D9DD7CA90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8895-D82D-44EF-B7B3-3F05831732FA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5A0C0-4C02-4519-AE34-6D73238C1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E650A-FC85-4E85-AD0C-F71EBE66B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9720-4FBB-4B45-8321-0C63C5EC4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14" descr="Зображення, що містить хмара, просто неба, небо, дерев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9E992A14-DAF2-476A-82DC-9E43A3A7A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1"/>
            <a:ext cx="12192000" cy="6832879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4D964C0-02A7-16CD-00CB-FE2C37A71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61858"/>
              </p:ext>
            </p:extLst>
          </p:nvPr>
        </p:nvGraphicFramePr>
        <p:xfrm>
          <a:off x="215869" y="199885"/>
          <a:ext cx="6516000" cy="65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600">
                  <a:extLst>
                    <a:ext uri="{9D8B030D-6E8A-4147-A177-3AD203B41FA5}">
                      <a16:colId xmlns:a16="http://schemas.microsoft.com/office/drawing/2014/main" val="4057062602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374619392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1133615647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324715457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1387374128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2763077708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111522058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1944130027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388381913"/>
                    </a:ext>
                  </a:extLst>
                </a:gridCol>
                <a:gridCol w="651600">
                  <a:extLst>
                    <a:ext uri="{9D8B030D-6E8A-4147-A177-3AD203B41FA5}">
                      <a16:colId xmlns:a16="http://schemas.microsoft.com/office/drawing/2014/main" val="2745215026"/>
                    </a:ext>
                  </a:extLst>
                </a:gridCol>
              </a:tblGrid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382703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369887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6E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714732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42599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25791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954018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55366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1880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71969"/>
                  </a:ext>
                </a:extLst>
              </a:tr>
              <a:tr h="65160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72000" marR="72000" marT="72000" marB="36000" anchor="ctr">
                    <a:lnL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36830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A2392D-9A57-9953-794D-5227059C4D94}"/>
              </a:ext>
            </a:extLst>
          </p:cNvPr>
          <p:cNvSpPr/>
          <p:nvPr/>
        </p:nvSpPr>
        <p:spPr>
          <a:xfrm>
            <a:off x="215869" y="1998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CB24E2-255F-9A08-447F-5E6B4B906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401" y="322591"/>
            <a:ext cx="3147311" cy="3150403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A7793FF-2F1A-A35C-8C17-3E45DD603898}"/>
              </a:ext>
            </a:extLst>
          </p:cNvPr>
          <p:cNvSpPr/>
          <p:nvPr/>
        </p:nvSpPr>
        <p:spPr>
          <a:xfrm>
            <a:off x="220842" y="8514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6AFCAC-0239-F92C-D2BA-1FFA6551736B}"/>
              </a:ext>
            </a:extLst>
          </p:cNvPr>
          <p:cNvSpPr/>
          <p:nvPr/>
        </p:nvSpPr>
        <p:spPr>
          <a:xfrm>
            <a:off x="215868" y="15030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C9443B6-81CC-51B8-8994-FB5C00E5A002}"/>
              </a:ext>
            </a:extLst>
          </p:cNvPr>
          <p:cNvSpPr/>
          <p:nvPr/>
        </p:nvSpPr>
        <p:spPr>
          <a:xfrm>
            <a:off x="225708" y="21546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02D5C60-F818-5F47-6796-6F1559E27174}"/>
              </a:ext>
            </a:extLst>
          </p:cNvPr>
          <p:cNvSpPr/>
          <p:nvPr/>
        </p:nvSpPr>
        <p:spPr>
          <a:xfrm>
            <a:off x="226299" y="278828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278298D-C1D1-80A8-C13E-8FDD638AB816}"/>
              </a:ext>
            </a:extLst>
          </p:cNvPr>
          <p:cNvSpPr/>
          <p:nvPr/>
        </p:nvSpPr>
        <p:spPr>
          <a:xfrm>
            <a:off x="226691" y="344320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B7A486A-87A9-8957-F58A-921F90322E34}"/>
              </a:ext>
            </a:extLst>
          </p:cNvPr>
          <p:cNvSpPr/>
          <p:nvPr/>
        </p:nvSpPr>
        <p:spPr>
          <a:xfrm>
            <a:off x="214822" y="41094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590F125-6402-0A7A-C6B8-D5B6C22AA93A}"/>
              </a:ext>
            </a:extLst>
          </p:cNvPr>
          <p:cNvSpPr/>
          <p:nvPr/>
        </p:nvSpPr>
        <p:spPr>
          <a:xfrm>
            <a:off x="216589" y="47610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710A341-0877-999D-ABCD-8C349ECDCF34}"/>
              </a:ext>
            </a:extLst>
          </p:cNvPr>
          <p:cNvSpPr/>
          <p:nvPr/>
        </p:nvSpPr>
        <p:spPr>
          <a:xfrm>
            <a:off x="226299" y="542052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739FD5B-3B07-7804-9A9A-DC178013E36F}"/>
              </a:ext>
            </a:extLst>
          </p:cNvPr>
          <p:cNvSpPr/>
          <p:nvPr/>
        </p:nvSpPr>
        <p:spPr>
          <a:xfrm>
            <a:off x="866271" y="20011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77DCC35-2900-99AB-7D43-043939DFB428}"/>
              </a:ext>
            </a:extLst>
          </p:cNvPr>
          <p:cNvSpPr/>
          <p:nvPr/>
        </p:nvSpPr>
        <p:spPr>
          <a:xfrm>
            <a:off x="870845" y="8514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551E6BA-4581-571E-8EBD-C206061D2BC5}"/>
              </a:ext>
            </a:extLst>
          </p:cNvPr>
          <p:cNvSpPr/>
          <p:nvPr/>
        </p:nvSpPr>
        <p:spPr>
          <a:xfrm>
            <a:off x="866270" y="150639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851E083-C695-72F8-8D40-0B164E4ED614}"/>
              </a:ext>
            </a:extLst>
          </p:cNvPr>
          <p:cNvSpPr/>
          <p:nvPr/>
        </p:nvSpPr>
        <p:spPr>
          <a:xfrm>
            <a:off x="876757" y="21617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7E5CD4-A66A-1454-96DA-C119B5B0329C}"/>
              </a:ext>
            </a:extLst>
          </p:cNvPr>
          <p:cNvSpPr/>
          <p:nvPr/>
        </p:nvSpPr>
        <p:spPr>
          <a:xfrm>
            <a:off x="887188" y="282048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5ADA3-EA3C-077F-00D8-1535CA3B4EF1}"/>
              </a:ext>
            </a:extLst>
          </p:cNvPr>
          <p:cNvSpPr/>
          <p:nvPr/>
        </p:nvSpPr>
        <p:spPr>
          <a:xfrm>
            <a:off x="887187" y="34649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D61318-8910-FC11-F516-58CBE26EC6A5}"/>
              </a:ext>
            </a:extLst>
          </p:cNvPr>
          <p:cNvSpPr/>
          <p:nvPr/>
        </p:nvSpPr>
        <p:spPr>
          <a:xfrm>
            <a:off x="866270" y="412345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8D19D7-1400-82CB-8A9E-9ECFB73DF04F}"/>
              </a:ext>
            </a:extLst>
          </p:cNvPr>
          <p:cNvSpPr/>
          <p:nvPr/>
        </p:nvSpPr>
        <p:spPr>
          <a:xfrm>
            <a:off x="877026" y="477483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EAF7F38-3E1D-E993-113C-6A74ED9CED52}"/>
              </a:ext>
            </a:extLst>
          </p:cNvPr>
          <p:cNvSpPr/>
          <p:nvPr/>
        </p:nvSpPr>
        <p:spPr>
          <a:xfrm>
            <a:off x="887185" y="544108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1E9489-DF7A-FFF6-291F-C890B092BAA7}"/>
              </a:ext>
            </a:extLst>
          </p:cNvPr>
          <p:cNvSpPr/>
          <p:nvPr/>
        </p:nvSpPr>
        <p:spPr>
          <a:xfrm>
            <a:off x="876757" y="607452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ОШ</a:t>
            </a:r>
            <a:endParaRPr lang="ru-RU" sz="20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01E956-22D6-496E-CFFB-8D580BF7B314}"/>
              </a:ext>
            </a:extLst>
          </p:cNvPr>
          <p:cNvSpPr/>
          <p:nvPr/>
        </p:nvSpPr>
        <p:spPr>
          <a:xfrm>
            <a:off x="1516174" y="19988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F8E260A-F2E2-C711-884F-E8034C73EF18}"/>
              </a:ext>
            </a:extLst>
          </p:cNvPr>
          <p:cNvSpPr/>
          <p:nvPr/>
        </p:nvSpPr>
        <p:spPr>
          <a:xfrm>
            <a:off x="1525821" y="85126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4A2947F-E70F-5C47-1DA0-5351D545A6C3}"/>
              </a:ext>
            </a:extLst>
          </p:cNvPr>
          <p:cNvSpPr/>
          <p:nvPr/>
        </p:nvSpPr>
        <p:spPr>
          <a:xfrm>
            <a:off x="1515661" y="150972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641497-85DF-95ED-1A61-A605C8A2A9A9}"/>
              </a:ext>
            </a:extLst>
          </p:cNvPr>
          <p:cNvSpPr/>
          <p:nvPr/>
        </p:nvSpPr>
        <p:spPr>
          <a:xfrm>
            <a:off x="1537088" y="213123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C00C6E9-5369-ADC6-991A-B3ACB360AF44}"/>
              </a:ext>
            </a:extLst>
          </p:cNvPr>
          <p:cNvSpPr/>
          <p:nvPr/>
        </p:nvSpPr>
        <p:spPr>
          <a:xfrm>
            <a:off x="1537089" y="277951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E6CBBBD-A4C1-9A6F-752B-CC05F05C275B}"/>
              </a:ext>
            </a:extLst>
          </p:cNvPr>
          <p:cNvSpPr/>
          <p:nvPr/>
        </p:nvSpPr>
        <p:spPr>
          <a:xfrm>
            <a:off x="1537090" y="343088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D804959-B288-F03D-EAB3-FEBE97779F0D}"/>
              </a:ext>
            </a:extLst>
          </p:cNvPr>
          <p:cNvSpPr/>
          <p:nvPr/>
        </p:nvSpPr>
        <p:spPr>
          <a:xfrm>
            <a:off x="1516174" y="409056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A34C46C-CD86-B1E0-ABA2-2446B520A1C6}"/>
              </a:ext>
            </a:extLst>
          </p:cNvPr>
          <p:cNvSpPr/>
          <p:nvPr/>
        </p:nvSpPr>
        <p:spPr>
          <a:xfrm>
            <a:off x="1516174" y="474193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42DAABA-62DD-DF98-152E-861CBF982F05}"/>
              </a:ext>
            </a:extLst>
          </p:cNvPr>
          <p:cNvSpPr/>
          <p:nvPr/>
        </p:nvSpPr>
        <p:spPr>
          <a:xfrm>
            <a:off x="1525821" y="540386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BA3DF55-6AEE-B1FE-3D56-757236978B3C}"/>
              </a:ext>
            </a:extLst>
          </p:cNvPr>
          <p:cNvSpPr/>
          <p:nvPr/>
        </p:nvSpPr>
        <p:spPr>
          <a:xfrm>
            <a:off x="1516174" y="607087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0AE582C-9F02-CC60-BFC6-C680F85E790C}"/>
              </a:ext>
            </a:extLst>
          </p:cNvPr>
          <p:cNvSpPr/>
          <p:nvPr/>
        </p:nvSpPr>
        <p:spPr>
          <a:xfrm>
            <a:off x="2168122" y="19980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359549C-4D55-938B-7859-AC00A6A6E8A5}"/>
              </a:ext>
            </a:extLst>
          </p:cNvPr>
          <p:cNvSpPr/>
          <p:nvPr/>
        </p:nvSpPr>
        <p:spPr>
          <a:xfrm>
            <a:off x="2188537" y="85045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19EFDEF-AA17-950A-3F28-4F767BF8241A}"/>
              </a:ext>
            </a:extLst>
          </p:cNvPr>
          <p:cNvSpPr/>
          <p:nvPr/>
        </p:nvSpPr>
        <p:spPr>
          <a:xfrm>
            <a:off x="2177922" y="148872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99060C1-BE83-994C-6228-EE9131FFF25B}"/>
              </a:ext>
            </a:extLst>
          </p:cNvPr>
          <p:cNvSpPr/>
          <p:nvPr/>
        </p:nvSpPr>
        <p:spPr>
          <a:xfrm>
            <a:off x="2177872" y="213042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1318F0-9513-C2D5-A5A2-38F84090542C}"/>
              </a:ext>
            </a:extLst>
          </p:cNvPr>
          <p:cNvSpPr/>
          <p:nvPr/>
        </p:nvSpPr>
        <p:spPr>
          <a:xfrm>
            <a:off x="2197421" y="279062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5CCFA91-B042-5A95-0A4A-DB0DE8E11097}"/>
              </a:ext>
            </a:extLst>
          </p:cNvPr>
          <p:cNvSpPr/>
          <p:nvPr/>
        </p:nvSpPr>
        <p:spPr>
          <a:xfrm>
            <a:off x="2177873" y="344939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6412726-3AAE-C7A5-402B-F70BBCEA7BB3}"/>
              </a:ext>
            </a:extLst>
          </p:cNvPr>
          <p:cNvSpPr/>
          <p:nvPr/>
        </p:nvSpPr>
        <p:spPr>
          <a:xfrm>
            <a:off x="2168120" y="41013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A885951-DDFF-B7F1-011E-1C0B4EB2B054}"/>
              </a:ext>
            </a:extLst>
          </p:cNvPr>
          <p:cNvSpPr/>
          <p:nvPr/>
        </p:nvSpPr>
        <p:spPr>
          <a:xfrm>
            <a:off x="2168121" y="473126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802AB41-5C90-58CE-4973-26DA487C97DE}"/>
              </a:ext>
            </a:extLst>
          </p:cNvPr>
          <p:cNvSpPr/>
          <p:nvPr/>
        </p:nvSpPr>
        <p:spPr>
          <a:xfrm>
            <a:off x="2186707" y="539050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3FDA3EA-DFCA-9C65-B867-DF1C00C6A942}"/>
              </a:ext>
            </a:extLst>
          </p:cNvPr>
          <p:cNvSpPr/>
          <p:nvPr/>
        </p:nvSpPr>
        <p:spPr>
          <a:xfrm>
            <a:off x="2177874" y="605801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  <a:r>
              <a:rPr lang="uk-UA" sz="2000" b="1" dirty="0"/>
              <a:t>Ш</a:t>
            </a:r>
            <a:endParaRPr lang="ru-RU" sz="2000" b="1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01857A4-D0BA-7C11-1830-8F41C6A2C837}"/>
              </a:ext>
            </a:extLst>
          </p:cNvPr>
          <p:cNvSpPr/>
          <p:nvPr/>
        </p:nvSpPr>
        <p:spPr>
          <a:xfrm>
            <a:off x="2811506" y="18998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2BF4C6D-5ADC-0365-98BC-878FC8156234}"/>
              </a:ext>
            </a:extLst>
          </p:cNvPr>
          <p:cNvSpPr/>
          <p:nvPr/>
        </p:nvSpPr>
        <p:spPr>
          <a:xfrm>
            <a:off x="2840180" y="85060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030F2AD-FFD5-A9CF-9164-575B64418052}"/>
              </a:ext>
            </a:extLst>
          </p:cNvPr>
          <p:cNvSpPr/>
          <p:nvPr/>
        </p:nvSpPr>
        <p:spPr>
          <a:xfrm>
            <a:off x="2831298" y="150220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D213F7A-1FB2-BDD5-0AB6-58CACCDEDC12}"/>
              </a:ext>
            </a:extLst>
          </p:cNvPr>
          <p:cNvSpPr/>
          <p:nvPr/>
        </p:nvSpPr>
        <p:spPr>
          <a:xfrm>
            <a:off x="2840181" y="216101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E47BB4E-62F0-292C-E857-FB9E789E1221}"/>
              </a:ext>
            </a:extLst>
          </p:cNvPr>
          <p:cNvSpPr/>
          <p:nvPr/>
        </p:nvSpPr>
        <p:spPr>
          <a:xfrm>
            <a:off x="2831299" y="279984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5E6CA2C-8C31-D365-EDC2-10E9569A6E10}"/>
              </a:ext>
            </a:extLst>
          </p:cNvPr>
          <p:cNvSpPr/>
          <p:nvPr/>
        </p:nvSpPr>
        <p:spPr>
          <a:xfrm>
            <a:off x="2822417" y="344144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084E974-250E-7E84-1AE6-F98E1055BF38}"/>
              </a:ext>
            </a:extLst>
          </p:cNvPr>
          <p:cNvSpPr/>
          <p:nvPr/>
        </p:nvSpPr>
        <p:spPr>
          <a:xfrm>
            <a:off x="2822418" y="410138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B04EEEFB-E890-AAB4-84EE-359788D9D5F0}"/>
              </a:ext>
            </a:extLst>
          </p:cNvPr>
          <p:cNvSpPr/>
          <p:nvPr/>
        </p:nvSpPr>
        <p:spPr>
          <a:xfrm>
            <a:off x="2822419" y="474104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D29D2AB-9D93-E2F0-D8E8-6696415A5F7E}"/>
              </a:ext>
            </a:extLst>
          </p:cNvPr>
          <p:cNvSpPr/>
          <p:nvPr/>
        </p:nvSpPr>
        <p:spPr>
          <a:xfrm>
            <a:off x="2811506" y="538180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9BC04B9-E888-1D96-73C9-8C008638CBCA}"/>
              </a:ext>
            </a:extLst>
          </p:cNvPr>
          <p:cNvSpPr/>
          <p:nvPr/>
        </p:nvSpPr>
        <p:spPr>
          <a:xfrm>
            <a:off x="2822420" y="604778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ІШ</a:t>
            </a:r>
            <a:endParaRPr lang="ru-RU" sz="2000" b="1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4A4A8ED-C1A7-23BC-A12C-B72F10737E42}"/>
              </a:ext>
            </a:extLst>
          </p:cNvPr>
          <p:cNvSpPr/>
          <p:nvPr/>
        </p:nvSpPr>
        <p:spPr>
          <a:xfrm>
            <a:off x="3475037" y="20007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C036663-36AD-13E6-017F-A9706F0B21DA}"/>
              </a:ext>
            </a:extLst>
          </p:cNvPr>
          <p:cNvSpPr/>
          <p:nvPr/>
        </p:nvSpPr>
        <p:spPr>
          <a:xfrm>
            <a:off x="3495646" y="83943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8FFFB09-3429-C581-AFD3-704022874D02}"/>
              </a:ext>
            </a:extLst>
          </p:cNvPr>
          <p:cNvSpPr/>
          <p:nvPr/>
        </p:nvSpPr>
        <p:spPr>
          <a:xfrm>
            <a:off x="3474514" y="149136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A535146-5FC7-6A06-FB97-E0EB3C525C82}"/>
              </a:ext>
            </a:extLst>
          </p:cNvPr>
          <p:cNvSpPr/>
          <p:nvPr/>
        </p:nvSpPr>
        <p:spPr>
          <a:xfrm>
            <a:off x="3462955" y="215095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2814D8C-7901-1A92-9DD3-88F3DFBACCDB}"/>
              </a:ext>
            </a:extLst>
          </p:cNvPr>
          <p:cNvSpPr/>
          <p:nvPr/>
        </p:nvSpPr>
        <p:spPr>
          <a:xfrm>
            <a:off x="3475036" y="280092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36EDBBF-4D3A-01AE-70BB-15B836BB46EA}"/>
              </a:ext>
            </a:extLst>
          </p:cNvPr>
          <p:cNvSpPr/>
          <p:nvPr/>
        </p:nvSpPr>
        <p:spPr>
          <a:xfrm>
            <a:off x="3475036" y="345122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53209F5B-11DA-D3DB-9B6D-ED6079F32846}"/>
              </a:ext>
            </a:extLst>
          </p:cNvPr>
          <p:cNvSpPr/>
          <p:nvPr/>
        </p:nvSpPr>
        <p:spPr>
          <a:xfrm>
            <a:off x="3486081" y="40802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07F9203-7607-06D7-A90F-518CD052059B}"/>
              </a:ext>
            </a:extLst>
          </p:cNvPr>
          <p:cNvSpPr/>
          <p:nvPr/>
        </p:nvSpPr>
        <p:spPr>
          <a:xfrm>
            <a:off x="3464002" y="473126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457BA7F7-3AE6-A9A1-DF88-090C0E0DCE1D}"/>
              </a:ext>
            </a:extLst>
          </p:cNvPr>
          <p:cNvSpPr/>
          <p:nvPr/>
        </p:nvSpPr>
        <p:spPr>
          <a:xfrm>
            <a:off x="3462955" y="538180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9C85D9AD-11F0-D9A4-22AD-CEDC11836182}"/>
              </a:ext>
            </a:extLst>
          </p:cNvPr>
          <p:cNvSpPr/>
          <p:nvPr/>
        </p:nvSpPr>
        <p:spPr>
          <a:xfrm>
            <a:off x="3462955" y="605435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ИШ</a:t>
            </a:r>
            <a:endParaRPr lang="ru-RU" sz="2000" b="1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FDDE1986-333C-5D57-1EA4-5E9ADF1C4B2F}"/>
              </a:ext>
            </a:extLst>
          </p:cNvPr>
          <p:cNvSpPr/>
          <p:nvPr/>
        </p:nvSpPr>
        <p:spPr>
          <a:xfrm>
            <a:off x="4115461" y="19980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CC1E631-A41B-F488-7743-653A0773BE5F}"/>
              </a:ext>
            </a:extLst>
          </p:cNvPr>
          <p:cNvSpPr/>
          <p:nvPr/>
        </p:nvSpPr>
        <p:spPr>
          <a:xfrm>
            <a:off x="4126252" y="85045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3EB6237-9CCC-BC33-AFB3-6377EF14A59B}"/>
              </a:ext>
            </a:extLst>
          </p:cNvPr>
          <p:cNvSpPr/>
          <p:nvPr/>
        </p:nvSpPr>
        <p:spPr>
          <a:xfrm>
            <a:off x="4136049" y="149002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521963F2-1941-079B-233A-DB200D322B62}"/>
              </a:ext>
            </a:extLst>
          </p:cNvPr>
          <p:cNvSpPr/>
          <p:nvPr/>
        </p:nvSpPr>
        <p:spPr>
          <a:xfrm>
            <a:off x="4114948" y="214058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F235D68-6B14-B050-3366-98172C37B60C}"/>
              </a:ext>
            </a:extLst>
          </p:cNvPr>
          <p:cNvSpPr/>
          <p:nvPr/>
        </p:nvSpPr>
        <p:spPr>
          <a:xfrm>
            <a:off x="4125108" y="280124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5DDCE452-D3A8-C52F-1FAF-6700E0D53817}"/>
              </a:ext>
            </a:extLst>
          </p:cNvPr>
          <p:cNvSpPr/>
          <p:nvPr/>
        </p:nvSpPr>
        <p:spPr>
          <a:xfrm>
            <a:off x="4136050" y="345122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5FCFA302-F833-C023-BA98-FE8BC3DDBF63}"/>
              </a:ext>
            </a:extLst>
          </p:cNvPr>
          <p:cNvSpPr/>
          <p:nvPr/>
        </p:nvSpPr>
        <p:spPr>
          <a:xfrm>
            <a:off x="4147095" y="40802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1AAC8AD-5236-2899-B7AF-7E553B21D8CA}"/>
              </a:ext>
            </a:extLst>
          </p:cNvPr>
          <p:cNvSpPr/>
          <p:nvPr/>
        </p:nvSpPr>
        <p:spPr>
          <a:xfrm>
            <a:off x="4128327" y="471777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F89ECF2A-55D2-95F9-7E49-825DADBF0C0D}"/>
              </a:ext>
            </a:extLst>
          </p:cNvPr>
          <p:cNvSpPr/>
          <p:nvPr/>
        </p:nvSpPr>
        <p:spPr>
          <a:xfrm>
            <a:off x="4126568" y="53787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FD9E6AC-9E23-D059-2CD4-2B467243A947}"/>
              </a:ext>
            </a:extLst>
          </p:cNvPr>
          <p:cNvSpPr/>
          <p:nvPr/>
        </p:nvSpPr>
        <p:spPr>
          <a:xfrm>
            <a:off x="4121111" y="605153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ЯШ</a:t>
            </a:r>
            <a:endParaRPr lang="ru-RU" sz="20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E44F9F-AD15-4FF3-6377-324967798312}"/>
              </a:ext>
            </a:extLst>
          </p:cNvPr>
          <p:cNvSpPr/>
          <p:nvPr/>
        </p:nvSpPr>
        <p:spPr>
          <a:xfrm>
            <a:off x="4777338" y="19869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F982055-4F04-9C4F-25CE-7F38E02E4EAA}"/>
              </a:ext>
            </a:extLst>
          </p:cNvPr>
          <p:cNvSpPr/>
          <p:nvPr/>
        </p:nvSpPr>
        <p:spPr>
          <a:xfrm>
            <a:off x="4776556" y="85888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8EB192E-F178-6B77-DC6C-D28DB937936C}"/>
              </a:ext>
            </a:extLst>
          </p:cNvPr>
          <p:cNvSpPr/>
          <p:nvPr/>
        </p:nvSpPr>
        <p:spPr>
          <a:xfrm>
            <a:off x="4776557" y="148756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2AE451A5-5F95-D4AD-1628-D862B3FEB219}"/>
              </a:ext>
            </a:extLst>
          </p:cNvPr>
          <p:cNvSpPr/>
          <p:nvPr/>
        </p:nvSpPr>
        <p:spPr>
          <a:xfrm>
            <a:off x="4766397" y="214824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67019A9D-8EDE-729E-A379-58CCFE6BED8C}"/>
              </a:ext>
            </a:extLst>
          </p:cNvPr>
          <p:cNvSpPr/>
          <p:nvPr/>
        </p:nvSpPr>
        <p:spPr>
          <a:xfrm>
            <a:off x="4776733" y="281032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8BCE0A4-B52E-FA8C-5D4C-48CBB2977F61}"/>
              </a:ext>
            </a:extLst>
          </p:cNvPr>
          <p:cNvSpPr/>
          <p:nvPr/>
        </p:nvSpPr>
        <p:spPr>
          <a:xfrm>
            <a:off x="4786372" y="342866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0BBB384F-C696-D954-CD79-70449FE4F6CE}"/>
              </a:ext>
            </a:extLst>
          </p:cNvPr>
          <p:cNvSpPr/>
          <p:nvPr/>
        </p:nvSpPr>
        <p:spPr>
          <a:xfrm>
            <a:off x="4786372" y="409035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A7C347B2-72ED-03CC-0E05-AD202E673CB6}"/>
              </a:ext>
            </a:extLst>
          </p:cNvPr>
          <p:cNvSpPr/>
          <p:nvPr/>
        </p:nvSpPr>
        <p:spPr>
          <a:xfrm>
            <a:off x="4767506" y="473023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1A7F90BD-4CC0-4673-BBD5-0FC21A598EC7}"/>
              </a:ext>
            </a:extLst>
          </p:cNvPr>
          <p:cNvSpPr/>
          <p:nvPr/>
        </p:nvSpPr>
        <p:spPr>
          <a:xfrm>
            <a:off x="4776557" y="539050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CF62BD3B-2BCC-B943-6473-D7BFF4294815}"/>
              </a:ext>
            </a:extLst>
          </p:cNvPr>
          <p:cNvSpPr/>
          <p:nvPr/>
        </p:nvSpPr>
        <p:spPr>
          <a:xfrm>
            <a:off x="4776821" y="606157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ЮШ</a:t>
            </a:r>
            <a:endParaRPr lang="ru-RU" sz="2000" b="1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E93AC50-13D2-027A-5173-8AA7FC5184EE}"/>
              </a:ext>
            </a:extLst>
          </p:cNvPr>
          <p:cNvSpPr/>
          <p:nvPr/>
        </p:nvSpPr>
        <p:spPr>
          <a:xfrm>
            <a:off x="5437821" y="207281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D897DBD9-2754-4530-5B0E-2DCE045813F1}"/>
              </a:ext>
            </a:extLst>
          </p:cNvPr>
          <p:cNvSpPr/>
          <p:nvPr/>
        </p:nvSpPr>
        <p:spPr>
          <a:xfrm>
            <a:off x="5437644" y="86672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7244A5CE-B4EA-D84B-24EF-D7224DBFB670}"/>
              </a:ext>
            </a:extLst>
          </p:cNvPr>
          <p:cNvSpPr/>
          <p:nvPr/>
        </p:nvSpPr>
        <p:spPr>
          <a:xfrm>
            <a:off x="5437645" y="150639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18436D47-4C07-41F6-CA27-1133444C0DB3}"/>
              </a:ext>
            </a:extLst>
          </p:cNvPr>
          <p:cNvSpPr/>
          <p:nvPr/>
        </p:nvSpPr>
        <p:spPr>
          <a:xfrm>
            <a:off x="5427484" y="215947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72A7838-FB04-CF1C-BC93-31DC42F90780}"/>
              </a:ext>
            </a:extLst>
          </p:cNvPr>
          <p:cNvSpPr/>
          <p:nvPr/>
        </p:nvSpPr>
        <p:spPr>
          <a:xfrm>
            <a:off x="5437645" y="279766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A8449FF1-E9E6-0430-5047-960306DAB28E}"/>
              </a:ext>
            </a:extLst>
          </p:cNvPr>
          <p:cNvSpPr/>
          <p:nvPr/>
        </p:nvSpPr>
        <p:spPr>
          <a:xfrm>
            <a:off x="5450904" y="3448857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655C582-1289-EEEE-C3BA-37D63A907A25}"/>
              </a:ext>
            </a:extLst>
          </p:cNvPr>
          <p:cNvSpPr/>
          <p:nvPr/>
        </p:nvSpPr>
        <p:spPr>
          <a:xfrm>
            <a:off x="5437723" y="4098544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AD1D68A-B8C9-C17E-A937-BAD85707FC2C}"/>
              </a:ext>
            </a:extLst>
          </p:cNvPr>
          <p:cNvSpPr/>
          <p:nvPr/>
        </p:nvSpPr>
        <p:spPr>
          <a:xfrm>
            <a:off x="5427661" y="475950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4BC5FB09-7E4E-5A3F-1B3D-C2FA4200642A}"/>
              </a:ext>
            </a:extLst>
          </p:cNvPr>
          <p:cNvSpPr/>
          <p:nvPr/>
        </p:nvSpPr>
        <p:spPr>
          <a:xfrm>
            <a:off x="5428356" y="5398695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3E53676-BE6A-01A6-C81D-71B3E7636435}"/>
              </a:ext>
            </a:extLst>
          </p:cNvPr>
          <p:cNvSpPr/>
          <p:nvPr/>
        </p:nvSpPr>
        <p:spPr>
          <a:xfrm>
            <a:off x="5437820" y="606115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ЄШ</a:t>
            </a:r>
            <a:endParaRPr lang="ru-RU" sz="2000" b="1" dirty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D9FC33C5-3296-86A6-B705-6FC7A94D005A}"/>
              </a:ext>
            </a:extLst>
          </p:cNvPr>
          <p:cNvSpPr/>
          <p:nvPr/>
        </p:nvSpPr>
        <p:spPr>
          <a:xfrm>
            <a:off x="6098106" y="21512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3BC046A-3B93-BECB-7AD1-783A5945D3EA}"/>
              </a:ext>
            </a:extLst>
          </p:cNvPr>
          <p:cNvSpPr/>
          <p:nvPr/>
        </p:nvSpPr>
        <p:spPr>
          <a:xfrm>
            <a:off x="6098105" y="855376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22C47D2E-F09B-E488-049E-AF6E1814187F}"/>
              </a:ext>
            </a:extLst>
          </p:cNvPr>
          <p:cNvSpPr/>
          <p:nvPr/>
        </p:nvSpPr>
        <p:spPr>
          <a:xfrm>
            <a:off x="6098105" y="151687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D67AC067-50AC-B22D-455E-3EA222FFD4B2}"/>
              </a:ext>
            </a:extLst>
          </p:cNvPr>
          <p:cNvSpPr/>
          <p:nvPr/>
        </p:nvSpPr>
        <p:spPr>
          <a:xfrm>
            <a:off x="6087049" y="215579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5135011-0225-54A3-633C-3A2E60C2AEAB}"/>
              </a:ext>
            </a:extLst>
          </p:cNvPr>
          <p:cNvSpPr/>
          <p:nvPr/>
        </p:nvSpPr>
        <p:spPr>
          <a:xfrm>
            <a:off x="6076115" y="2805972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8CD7EC6E-8374-B62A-85F3-DCF107286391}"/>
              </a:ext>
            </a:extLst>
          </p:cNvPr>
          <p:cNvSpPr/>
          <p:nvPr/>
        </p:nvSpPr>
        <p:spPr>
          <a:xfrm>
            <a:off x="6087494" y="3446348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7763C28-1F7D-775F-6E22-6A4DEC689BF9}"/>
              </a:ext>
            </a:extLst>
          </p:cNvPr>
          <p:cNvSpPr/>
          <p:nvPr/>
        </p:nvSpPr>
        <p:spPr>
          <a:xfrm>
            <a:off x="6086939" y="4097020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C3BAD6A-25EA-918A-60C4-7A7A6CDE3981}"/>
              </a:ext>
            </a:extLst>
          </p:cNvPr>
          <p:cNvSpPr/>
          <p:nvPr/>
        </p:nvSpPr>
        <p:spPr>
          <a:xfrm>
            <a:off x="6088080" y="475828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6EFDC00A-7CEF-46FE-45B5-A65796EDC795}"/>
              </a:ext>
            </a:extLst>
          </p:cNvPr>
          <p:cNvSpPr/>
          <p:nvPr/>
        </p:nvSpPr>
        <p:spPr>
          <a:xfrm>
            <a:off x="6086939" y="5416273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F7E151AD-3A83-DA18-64E5-D23FAD717655}"/>
              </a:ext>
            </a:extLst>
          </p:cNvPr>
          <p:cNvSpPr/>
          <p:nvPr/>
        </p:nvSpPr>
        <p:spPr>
          <a:xfrm>
            <a:off x="6098105" y="6058019"/>
            <a:ext cx="651449" cy="651600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АШ</a:t>
            </a:r>
            <a:endParaRPr lang="ru-RU" sz="2000" b="1" dirty="0"/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ED20744C-8846-4DD0-B517-BF7558FB7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06" y="3771737"/>
            <a:ext cx="2674973" cy="2674973"/>
          </a:xfrm>
          <a:prstGeom prst="rect">
            <a:avLst/>
          </a:prstGeom>
        </p:spPr>
      </p:pic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8D37F4E4-3628-4EED-AB28-4A324269AC46}"/>
              </a:ext>
            </a:extLst>
          </p:cNvPr>
          <p:cNvGrpSpPr/>
          <p:nvPr/>
        </p:nvGrpSpPr>
        <p:grpSpPr>
          <a:xfrm>
            <a:off x="108716" y="6037781"/>
            <a:ext cx="874985" cy="779256"/>
            <a:chOff x="110921" y="46441"/>
            <a:chExt cx="497213" cy="505365"/>
          </a:xfrm>
        </p:grpSpPr>
        <p:pic>
          <p:nvPicPr>
            <p:cNvPr id="110" name="Picture 40">
              <a:extLst>
                <a:ext uri="{FF2B5EF4-FFF2-40B4-BE49-F238E27FC236}">
                  <a16:creationId xmlns:a16="http://schemas.microsoft.com/office/drawing/2014/main" id="{F7B9D135-8EB3-46D5-95A7-B9AF7F89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D18A618-4E38-4683-9403-88EC8949ACEB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Скругленный прямоугольник 52">
            <a:extLst>
              <a:ext uri="{FF2B5EF4-FFF2-40B4-BE49-F238E27FC236}">
                <a16:creationId xmlns:a16="http://schemas.microsoft.com/office/drawing/2014/main" id="{16C5F1BD-C184-4FB2-9E87-DE3A94A5AD06}"/>
              </a:ext>
            </a:extLst>
          </p:cNvPr>
          <p:cNvSpPr/>
          <p:nvPr/>
        </p:nvSpPr>
        <p:spPr>
          <a:xfrm>
            <a:off x="1097340" y="1106806"/>
            <a:ext cx="4822552" cy="415130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1" grpId="0" animBg="1"/>
      <p:bldP spid="42" grpId="0" animBg="1"/>
      <p:bldP spid="50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2" grpId="0" animBg="1"/>
      <p:bldP spid="57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2" grpId="0" animBg="1"/>
      <p:bldP spid="1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2E3E461-3790-47E0-AC20-45C1BD74A728}"/>
</file>

<file path=customXml/itemProps2.xml><?xml version="1.0" encoding="utf-8"?>
<ds:datastoreItem xmlns:ds="http://schemas.openxmlformats.org/officeDocument/2006/customXml" ds:itemID="{734A6463-CA57-4FC7-9813-308B5335D13C}"/>
</file>

<file path=customXml/itemProps3.xml><?xml version="1.0" encoding="utf-8"?>
<ds:datastoreItem xmlns:ds="http://schemas.openxmlformats.org/officeDocument/2006/customXml" ds:itemID="{BD18101F-DCFC-4ACC-A872-70E7BF015817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119</Words>
  <Application>Microsoft Office PowerPoint</Application>
  <PresentationFormat>Широкоэкранный</PresentationFormat>
  <Paragraphs>99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3</cp:revision>
  <dcterms:created xsi:type="dcterms:W3CDTF">2025-12-24T13:57:19Z</dcterms:created>
  <dcterms:modified xsi:type="dcterms:W3CDTF">2025-12-29T10:45:39Z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