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11" Type="http://schemas.openxmlformats.org/officeDocument/2006/relationships/customXml" Target="../customXml/item3.xml"/><Relationship Id="rId5" Type="http://schemas.openxmlformats.org/officeDocument/2006/relationships/viewProps" Target="viewProps.xml"/><Relationship Id="rId10" Type="http://schemas.openxmlformats.org/officeDocument/2006/relationships/customXml" Target="../customXml/item2.xml"/><Relationship Id="rId4" Type="http://schemas.openxmlformats.org/officeDocument/2006/relationships/presProps" Target="presProps.xml"/><Relationship Id="rId9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катерина Глущенко" userId="773fd668aa5ac716" providerId="LiveId" clId="{74E767F3-CDB9-4BF9-8BE3-D8FBA313E03F}"/>
    <pc:docChg chg="undo custSel modSld">
      <pc:chgData name="Екатерина Глущенко" userId="773fd668aa5ac716" providerId="LiveId" clId="{74E767F3-CDB9-4BF9-8BE3-D8FBA313E03F}" dt="2025-12-18T14:07:40.190" v="757"/>
      <pc:docMkLst>
        <pc:docMk/>
      </pc:docMkLst>
      <pc:sldChg chg="addSp delSp modSp mod modAnim">
        <pc:chgData name="Екатерина Глущенко" userId="773fd668aa5ac716" providerId="LiveId" clId="{74E767F3-CDB9-4BF9-8BE3-D8FBA313E03F}" dt="2025-12-18T14:07:40.190" v="757"/>
        <pc:sldMkLst>
          <pc:docMk/>
          <pc:sldMk cId="3099630740" sldId="256"/>
        </pc:sldMkLst>
        <pc:spChg chg="add del mod">
          <ac:chgData name="Екатерина Глущенко" userId="773fd668aa5ac716" providerId="LiveId" clId="{74E767F3-CDB9-4BF9-8BE3-D8FBA313E03F}" dt="2025-12-18T13:42:25.029" v="22"/>
          <ac:spMkLst>
            <pc:docMk/>
            <pc:sldMk cId="3099630740" sldId="256"/>
            <ac:spMk id="40" creationId="{702B5163-52B3-8CA1-453A-3B2756F9F5D9}"/>
          </ac:spMkLst>
        </pc:spChg>
        <pc:spChg chg="add del mod">
          <ac:chgData name="Екатерина Глущенко" userId="773fd668aa5ac716" providerId="LiveId" clId="{74E767F3-CDB9-4BF9-8BE3-D8FBA313E03F}" dt="2025-12-18T13:42:25.030" v="24"/>
          <ac:spMkLst>
            <pc:docMk/>
            <pc:sldMk cId="3099630740" sldId="256"/>
            <ac:spMk id="41" creationId="{C94CCC5C-72FB-F48C-8A17-28E86AEC5F19}"/>
          </ac:spMkLst>
        </pc:spChg>
        <pc:spChg chg="add mod">
          <ac:chgData name="Екатерина Глущенко" userId="773fd668aa5ac716" providerId="LiveId" clId="{74E767F3-CDB9-4BF9-8BE3-D8FBA313E03F}" dt="2025-12-18T13:41:27.090" v="3" actId="33987"/>
          <ac:spMkLst>
            <pc:docMk/>
            <pc:sldMk cId="3099630740" sldId="256"/>
            <ac:spMk id="42" creationId="{69505D64-F952-03D2-42F4-9E0A114D05C9}"/>
          </ac:spMkLst>
        </pc:spChg>
        <pc:spChg chg="add del mod">
          <ac:chgData name="Екатерина Глущенко" userId="773fd668aa5ac716" providerId="LiveId" clId="{74E767F3-CDB9-4BF9-8BE3-D8FBA313E03F}" dt="2025-12-18T13:42:25.031" v="26"/>
          <ac:spMkLst>
            <pc:docMk/>
            <pc:sldMk cId="3099630740" sldId="256"/>
            <ac:spMk id="43" creationId="{E8B8A647-9B91-AED9-5FA1-F8FCD66B098D}"/>
          </ac:spMkLst>
        </pc:spChg>
        <pc:spChg chg="add mod">
          <ac:chgData name="Екатерина Глущенко" userId="773fd668aa5ac716" providerId="LiveId" clId="{74E767F3-CDB9-4BF9-8BE3-D8FBA313E03F}" dt="2025-12-18T13:50:15.028" v="136" actId="1076"/>
          <ac:spMkLst>
            <pc:docMk/>
            <pc:sldMk cId="3099630740" sldId="256"/>
            <ac:spMk id="44" creationId="{3DD79086-C9AE-6AC4-1CA0-2F3F9A9A99A7}"/>
          </ac:spMkLst>
        </pc:spChg>
        <pc:spChg chg="add mod">
          <ac:chgData name="Екатерина Глущенко" userId="773fd668aa5ac716" providerId="LiveId" clId="{74E767F3-CDB9-4BF9-8BE3-D8FBA313E03F}" dt="2025-12-18T13:45:06.447" v="88" actId="1076"/>
          <ac:spMkLst>
            <pc:docMk/>
            <pc:sldMk cId="3099630740" sldId="256"/>
            <ac:spMk id="45" creationId="{EB32D39C-485A-9D09-1E3B-E03D57C4A9DF}"/>
          </ac:spMkLst>
        </pc:spChg>
        <pc:spChg chg="add mod">
          <ac:chgData name="Екатерина Глущенко" userId="773fd668aa5ac716" providerId="LiveId" clId="{74E767F3-CDB9-4BF9-8BE3-D8FBA313E03F}" dt="2025-12-18T13:45:22.233" v="94" actId="1076"/>
          <ac:spMkLst>
            <pc:docMk/>
            <pc:sldMk cId="3099630740" sldId="256"/>
            <ac:spMk id="46" creationId="{585A691F-883D-9E1F-CFB9-D53D2754FB6D}"/>
          </ac:spMkLst>
        </pc:spChg>
        <pc:spChg chg="add mod">
          <ac:chgData name="Екатерина Глущенко" userId="773fd668aa5ac716" providerId="LiveId" clId="{74E767F3-CDB9-4BF9-8BE3-D8FBA313E03F}" dt="2025-12-18T13:51:28.370" v="150" actId="14100"/>
          <ac:spMkLst>
            <pc:docMk/>
            <pc:sldMk cId="3099630740" sldId="256"/>
            <ac:spMk id="47" creationId="{6C37A36A-8DC7-F74F-9A74-DFD1EB0B1976}"/>
          </ac:spMkLst>
        </pc:spChg>
        <pc:spChg chg="add mod">
          <ac:chgData name="Екатерина Глущенко" userId="773fd668aa5ac716" providerId="LiveId" clId="{74E767F3-CDB9-4BF9-8BE3-D8FBA313E03F}" dt="2025-12-18T13:50:55.168" v="142" actId="1076"/>
          <ac:spMkLst>
            <pc:docMk/>
            <pc:sldMk cId="3099630740" sldId="256"/>
            <ac:spMk id="48" creationId="{4D2658EC-CB58-D147-090C-8FE8AF5B2A21}"/>
          </ac:spMkLst>
        </pc:spChg>
        <pc:spChg chg="add mod">
          <ac:chgData name="Екатерина Глущенко" userId="773fd668aa5ac716" providerId="LiveId" clId="{74E767F3-CDB9-4BF9-8BE3-D8FBA313E03F}" dt="2025-12-18T13:51:20.893" v="148" actId="1076"/>
          <ac:spMkLst>
            <pc:docMk/>
            <pc:sldMk cId="3099630740" sldId="256"/>
            <ac:spMk id="49" creationId="{DE99F288-8E50-6A18-1803-9EAF4F9E20FC}"/>
          </ac:spMkLst>
        </pc:spChg>
        <pc:spChg chg="add mod">
          <ac:chgData name="Екатерина Глущенко" userId="773fd668aa5ac716" providerId="LiveId" clId="{74E767F3-CDB9-4BF9-8BE3-D8FBA313E03F}" dt="2025-12-18T13:49:53.110" v="133" actId="1076"/>
          <ac:spMkLst>
            <pc:docMk/>
            <pc:sldMk cId="3099630740" sldId="256"/>
            <ac:spMk id="50" creationId="{FA790DB4-98BF-C95F-A513-C1BDCE6E9C62}"/>
          </ac:spMkLst>
        </pc:spChg>
        <pc:spChg chg="add mod">
          <ac:chgData name="Екатерина Глущенко" userId="773fd668aa5ac716" providerId="LiveId" clId="{74E767F3-CDB9-4BF9-8BE3-D8FBA313E03F}" dt="2025-12-18T13:50:59.119" v="143" actId="1076"/>
          <ac:spMkLst>
            <pc:docMk/>
            <pc:sldMk cId="3099630740" sldId="256"/>
            <ac:spMk id="51" creationId="{1C649E80-2D82-CE7A-A55E-93B9F48D929D}"/>
          </ac:spMkLst>
        </pc:spChg>
        <pc:picChg chg="mod">
          <ac:chgData name="Екатерина Глущенко" userId="773fd668aa5ac716" providerId="LiveId" clId="{74E767F3-CDB9-4BF9-8BE3-D8FBA313E03F}" dt="2025-12-18T13:51:45.770" v="151" actId="1076"/>
          <ac:picMkLst>
            <pc:docMk/>
            <pc:sldMk cId="3099630740" sldId="256"/>
            <ac:picMk id="7" creationId="{B0B1DC37-0E2B-7714-E7CF-F1B4F2639139}"/>
          </ac:picMkLst>
        </pc:picChg>
        <pc:picChg chg="mod">
          <ac:chgData name="Екатерина Глущенко" userId="773fd668aa5ac716" providerId="LiveId" clId="{74E767F3-CDB9-4BF9-8BE3-D8FBA313E03F}" dt="2025-12-18T13:54:10.460" v="450" actId="14861"/>
          <ac:picMkLst>
            <pc:docMk/>
            <pc:sldMk cId="3099630740" sldId="256"/>
            <ac:picMk id="11" creationId="{8923619A-5E27-1912-7CCF-1C20F39E5BB9}"/>
          </ac:picMkLst>
        </pc:picChg>
        <pc:picChg chg="mod">
          <ac:chgData name="Екатерина Глущенко" userId="773fd668aa5ac716" providerId="LiveId" clId="{74E767F3-CDB9-4BF9-8BE3-D8FBA313E03F}" dt="2025-12-18T13:54:41.990" v="574" actId="14861"/>
          <ac:picMkLst>
            <pc:docMk/>
            <pc:sldMk cId="3099630740" sldId="256"/>
            <ac:picMk id="15" creationId="{4E88876E-2854-58DA-CC30-40781FEB0CB6}"/>
          </ac:picMkLst>
        </pc:picChg>
        <pc:picChg chg="mod">
          <ac:chgData name="Екатерина Глущенко" userId="773fd668aa5ac716" providerId="LiveId" clId="{74E767F3-CDB9-4BF9-8BE3-D8FBA313E03F}" dt="2025-12-18T13:53:30.528" v="362" actId="14861"/>
          <ac:picMkLst>
            <pc:docMk/>
            <pc:sldMk cId="3099630740" sldId="256"/>
            <ac:picMk id="17" creationId="{4D4DD99D-8CD5-4008-464F-B8576C9DECAD}"/>
          </ac:picMkLst>
        </pc:picChg>
        <pc:picChg chg="mod">
          <ac:chgData name="Екатерина Глущенко" userId="773fd668aa5ac716" providerId="LiveId" clId="{74E767F3-CDB9-4BF9-8BE3-D8FBA313E03F}" dt="2025-12-18T13:49:46.680" v="132" actId="1076"/>
          <ac:picMkLst>
            <pc:docMk/>
            <pc:sldMk cId="3099630740" sldId="256"/>
            <ac:picMk id="19" creationId="{20E11BB0-DBE9-1FCE-1932-C908B106E2FB}"/>
          </ac:picMkLst>
        </pc:picChg>
        <pc:picChg chg="mod">
          <ac:chgData name="Екатерина Глущенко" userId="773fd668aa5ac716" providerId="LiveId" clId="{74E767F3-CDB9-4BF9-8BE3-D8FBA313E03F}" dt="2025-12-18T13:54:30.523" v="509" actId="14861"/>
          <ac:picMkLst>
            <pc:docMk/>
            <pc:sldMk cId="3099630740" sldId="256"/>
            <ac:picMk id="21" creationId="{BCAD7A15-D925-6AB7-CCBE-B04B9FF60A75}"/>
          </ac:picMkLst>
        </pc:picChg>
        <pc:picChg chg="mod">
          <ac:chgData name="Екатерина Глущенко" userId="773fd668aa5ac716" providerId="LiveId" clId="{74E767F3-CDB9-4BF9-8BE3-D8FBA313E03F}" dt="2025-12-18T13:53:37.211" v="384" actId="14861"/>
          <ac:picMkLst>
            <pc:docMk/>
            <pc:sldMk cId="3099630740" sldId="256"/>
            <ac:picMk id="23" creationId="{A4F6C7E6-D3BE-39A2-AFB5-CB2E88A3E638}"/>
          </ac:picMkLst>
        </pc:picChg>
        <pc:picChg chg="mod">
          <ac:chgData name="Екатерина Глущенко" userId="773fd668aa5ac716" providerId="LiveId" clId="{74E767F3-CDB9-4BF9-8BE3-D8FBA313E03F}" dt="2025-12-18T13:53:19.710" v="288" actId="14861"/>
          <ac:picMkLst>
            <pc:docMk/>
            <pc:sldMk cId="3099630740" sldId="256"/>
            <ac:picMk id="25" creationId="{6D5CD69C-ADB4-EE1A-2462-55DBEF35BBEB}"/>
          </ac:picMkLst>
        </pc:picChg>
        <pc:picChg chg="mod">
          <ac:chgData name="Екатерина Глущенко" userId="773fd668aa5ac716" providerId="LiveId" clId="{74E767F3-CDB9-4BF9-8BE3-D8FBA313E03F}" dt="2025-12-18T13:55:10.863" v="741" actId="14861"/>
          <ac:picMkLst>
            <pc:docMk/>
            <pc:sldMk cId="3099630740" sldId="256"/>
            <ac:picMk id="33" creationId="{A7DEBD15-F21B-2A0A-D233-F207ED0A2846}"/>
          </ac:picMkLst>
        </pc:picChg>
        <pc:picChg chg="mod">
          <ac:chgData name="Екатерина Глущенко" userId="773fd668aa5ac716" providerId="LiveId" clId="{74E767F3-CDB9-4BF9-8BE3-D8FBA313E03F}" dt="2025-12-18T13:54:19.586" v="481" actId="14861"/>
          <ac:picMkLst>
            <pc:docMk/>
            <pc:sldMk cId="3099630740" sldId="256"/>
            <ac:picMk id="35" creationId="{DA58B13A-5897-B3E7-FCB2-C4A9A554FEB4}"/>
          </ac:picMkLst>
        </pc:picChg>
        <pc:picChg chg="mod">
          <ac:chgData name="Екатерина Глущенко" userId="773fd668aa5ac716" providerId="LiveId" clId="{74E767F3-CDB9-4BF9-8BE3-D8FBA313E03F}" dt="2025-12-18T13:51:50.224" v="152" actId="1076"/>
          <ac:picMkLst>
            <pc:docMk/>
            <pc:sldMk cId="3099630740" sldId="256"/>
            <ac:picMk id="39" creationId="{A8934860-1FC3-24D3-7B4A-0711525FC64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87F79-0146-4BDB-AB48-4F5C6483C2C9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FD696-31BF-4BD6-A90B-A83E2DFAA2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972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A8C83-3227-9816-E1F6-28C123AB6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0C95AA-154D-6BFE-304F-B5F356514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C84A09-BFB9-A077-FB43-44CA9A53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EF527C-994E-5C55-BF74-4278BE474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4CE7D5-4AE6-F928-1E90-6FFE9838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911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C49F6-CD17-97C3-51BF-7AC6DBB4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30804D-40E3-22EC-DEFD-A2D60EA68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E2FA8D-9A39-D4A2-D7B1-BE723320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F66574-2192-6BE5-29F5-455B5BD0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084714-B389-2F1D-7B58-28AD6DBC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385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07EDEC-E0FE-BA5D-D9F1-D242FADEC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099AD6-C1C3-24E3-4CAA-DC9CDBFA5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E20ED-4E68-069D-4CA2-8E58A7036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39C762-CF5A-8444-38E9-4FAB3196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38CA4D-C7D3-5B27-2316-930F3B3D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913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F8759-16EE-FF86-4A47-DA072F5A5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BEC5A4-661E-0DA7-B065-095AADD5F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F21236-EF18-93C7-0A6F-34744AE4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2D4EA-B7DE-B1A3-B1F1-DCF4ABC8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E455B3-6EDF-253B-F828-CF0C970FC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714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95ABD-8497-0991-781E-C05DB5D9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638DC-CCF3-4462-E9C1-B181344EF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7FD1C2-8358-3F34-60D4-E5AC9441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6A1AAE-5600-4581-353A-A41ED9EE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BE2813-3EC4-52E3-BEF9-4D084283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282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4E403-B316-9234-86FB-1A26847F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C8EF29-E0DF-9E7C-8196-ED84EA1D6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03F0D2-E721-EBE6-204C-A65E7E109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BC004-4792-B9B2-325C-ABFEB1705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5B44DB-463B-92DF-B97D-FF247910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5BCFAD-3675-AE3F-583C-8D7812AE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712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5E850-CCFA-A7CC-F0E8-AB3B744F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27780B-B79E-95BD-4D5A-AE270B155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A6FC99-7316-6B15-FC98-DA7A475F0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AA968C-C06C-B37C-9A89-46E9B54B2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80C903-2C39-44C8-3FBE-20484C065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1CAEB1-5AD6-0B3F-69DF-6FFB1997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5A7190-EF82-8AD7-9AE6-EAFD20EF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DF4DAD-04CF-9B2D-42AB-C9CD251D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145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E650D-8429-89D8-CF34-622AADEB8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0CBC4D-1C02-F5D6-4CD1-AFA99092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BC334F-69AB-F959-CE93-F53D762E1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CA864B-6780-6E7B-B540-CAECACDF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928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70AE8C-A8A9-2315-72AF-A350BB41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FFFED3-E03B-BE12-FA02-2464ED1C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30A76B-D966-31DE-2DEA-12AC8FEE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409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8EC72-22EA-8ACA-F62F-F9ACB14D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504961-91A3-3D63-2CE1-BA79BD0E1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8B78AB-C6D0-4372-CE74-5E1B09E3E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399FD2-C04B-880F-8507-C4383AA77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C2FE77-59B3-9D03-5AE1-C799EE3E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96CD0E-9E58-2B43-08D7-A5547AC0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2887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2F81C-CE6E-9DE5-6E2B-4BCF268CC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9D4AC-6CAB-B2DB-F598-E92800215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566FA3-DF86-5105-E2B6-3F8F9E4B6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B4B135-AE08-CA30-B74A-71693EE4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896310-BC05-92E6-1FFD-821198A6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0C46D-9AED-9530-AA85-139BD1EBA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80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95B93-E483-B9FF-82BC-1D275FFC4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9B0250-7072-A284-698A-301595D8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6D494-15B0-BA69-B53F-CEB52D3BC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AED40-97F2-48DF-8F7F-A6598077EA41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20BEB-FDE1-4768-767B-A925D5D00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05E79-737A-42E3-D265-C8D1C28DB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91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>
            <a:extLst>
              <a:ext uri="{FF2B5EF4-FFF2-40B4-BE49-F238E27FC236}">
                <a16:creationId xmlns:a16="http://schemas.microsoft.com/office/drawing/2014/main" id="{ACD3FCF6-CDD3-5742-54AF-3CA4EF86CF9B}"/>
              </a:ext>
            </a:extLst>
          </p:cNvPr>
          <p:cNvSpPr/>
          <p:nvPr/>
        </p:nvSpPr>
        <p:spPr>
          <a:xfrm>
            <a:off x="8514921" y="4764549"/>
            <a:ext cx="1818040" cy="1879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24FAC4B5-4F1B-5DE6-4316-523D7FFDBE35}"/>
              </a:ext>
            </a:extLst>
          </p:cNvPr>
          <p:cNvSpPr/>
          <p:nvPr/>
        </p:nvSpPr>
        <p:spPr>
          <a:xfrm>
            <a:off x="6059886" y="4801110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B70D70E9-38F9-456F-7C5B-0CE539C46096}"/>
              </a:ext>
            </a:extLst>
          </p:cNvPr>
          <p:cNvSpPr/>
          <p:nvPr/>
        </p:nvSpPr>
        <p:spPr>
          <a:xfrm>
            <a:off x="3472788" y="4764549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0D075C6-50B6-C200-F3D5-E9133DDB55F3}"/>
              </a:ext>
            </a:extLst>
          </p:cNvPr>
          <p:cNvSpPr/>
          <p:nvPr/>
        </p:nvSpPr>
        <p:spPr>
          <a:xfrm>
            <a:off x="1082125" y="4826652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F5F7145-7453-788A-AEDC-B812B49C447A}"/>
              </a:ext>
            </a:extLst>
          </p:cNvPr>
          <p:cNvSpPr/>
          <p:nvPr/>
        </p:nvSpPr>
        <p:spPr>
          <a:xfrm>
            <a:off x="8479992" y="2630870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5F353731-B2D1-CE78-9E1E-46A940C9C659}"/>
              </a:ext>
            </a:extLst>
          </p:cNvPr>
          <p:cNvSpPr/>
          <p:nvPr/>
        </p:nvSpPr>
        <p:spPr>
          <a:xfrm>
            <a:off x="6008333" y="2714008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043C0C0-AC76-3CF1-2661-0A79DEEB63F3}"/>
              </a:ext>
            </a:extLst>
          </p:cNvPr>
          <p:cNvSpPr/>
          <p:nvPr/>
        </p:nvSpPr>
        <p:spPr>
          <a:xfrm>
            <a:off x="3428681" y="2689817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BD63465-D93E-0113-5A04-866F9AFE2AEF}"/>
              </a:ext>
            </a:extLst>
          </p:cNvPr>
          <p:cNvSpPr/>
          <p:nvPr/>
        </p:nvSpPr>
        <p:spPr>
          <a:xfrm>
            <a:off x="1038047" y="2828125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0E11BB0-DBE9-1FCE-1932-C908B106E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142" y="3988801"/>
            <a:ext cx="2649220" cy="264922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B1DC37-0E2B-7714-E7CF-F1B4F2639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7" y="106543"/>
            <a:ext cx="831146" cy="7890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BAF73C-17B8-5764-A71E-4ECA23A34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03" y="2835651"/>
            <a:ext cx="1746459" cy="17464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52D742-16DB-83BF-1082-885FFC283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20" y="2773246"/>
            <a:ext cx="1637209" cy="16372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7A66AB-78DA-F2E5-0B2F-F976FDB1E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33" y="2778225"/>
            <a:ext cx="1745037" cy="17450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359B35-7F9A-56EB-53E5-91F24A6EF0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413" y="2728097"/>
            <a:ext cx="1578990" cy="15789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23F72A-43E0-F7C3-B5A5-EDD5E76DC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706" y="5115583"/>
            <a:ext cx="1359620" cy="13596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6909DC-2132-5D7F-EC33-18283CE98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44" y="5083578"/>
            <a:ext cx="1359620" cy="13596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FD4D023-D937-D6E8-C3D5-33215D4F1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57" y="5004605"/>
            <a:ext cx="1557192" cy="155719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BF89300-394A-CBBE-E2C3-6482756E48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40" y="4800550"/>
            <a:ext cx="1728936" cy="172893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B32D39C-485A-9D09-1E3B-E03D57C4A9DF}"/>
              </a:ext>
            </a:extLst>
          </p:cNvPr>
          <p:cNvSpPr txBox="1"/>
          <p:nvPr/>
        </p:nvSpPr>
        <p:spPr>
          <a:xfrm>
            <a:off x="1044375" y="816344"/>
            <a:ext cx="22385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Холодна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790DB4-98BF-C95F-A513-C1BDCE6E9C62}"/>
              </a:ext>
            </a:extLst>
          </p:cNvPr>
          <p:cNvSpPr txBox="1"/>
          <p:nvPr/>
        </p:nvSpPr>
        <p:spPr>
          <a:xfrm>
            <a:off x="3480606" y="813231"/>
            <a:ext cx="22639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Залізна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649E80-2D82-CE7A-A55E-93B9F48D929D}"/>
              </a:ext>
            </a:extLst>
          </p:cNvPr>
          <p:cNvSpPr txBox="1"/>
          <p:nvPr/>
        </p:nvSpPr>
        <p:spPr>
          <a:xfrm>
            <a:off x="6096000" y="813230"/>
            <a:ext cx="193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Мокра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99F288-8E50-6A18-1803-9EAF4F9E20FC}"/>
              </a:ext>
            </a:extLst>
          </p:cNvPr>
          <p:cNvSpPr txBox="1"/>
          <p:nvPr/>
        </p:nvSpPr>
        <p:spPr>
          <a:xfrm>
            <a:off x="8433388" y="803034"/>
            <a:ext cx="2196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D79086-C9AE-6AC4-1CA0-2F3F9A9A99A7}"/>
              </a:ext>
            </a:extLst>
          </p:cNvPr>
          <p:cNvSpPr txBox="1"/>
          <p:nvPr/>
        </p:nvSpPr>
        <p:spPr>
          <a:xfrm>
            <a:off x="8699737" y="1749586"/>
            <a:ext cx="193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Гострий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37A36A-8DC7-F74F-9A74-DFD1EB0B1976}"/>
              </a:ext>
            </a:extLst>
          </p:cNvPr>
          <p:cNvSpPr txBox="1"/>
          <p:nvPr/>
        </p:nvSpPr>
        <p:spPr>
          <a:xfrm>
            <a:off x="6048510" y="1784533"/>
            <a:ext cx="21734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Смачний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2658EC-CB58-D147-090C-8FE8AF5B2A21}"/>
              </a:ext>
            </a:extLst>
          </p:cNvPr>
          <p:cNvSpPr txBox="1"/>
          <p:nvPr/>
        </p:nvSpPr>
        <p:spPr>
          <a:xfrm>
            <a:off x="3472755" y="1784533"/>
            <a:ext cx="2238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Швидкий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5A691F-883D-9E1F-CFB9-D53D2754FB6D}"/>
              </a:ext>
            </a:extLst>
          </p:cNvPr>
          <p:cNvSpPr txBox="1"/>
          <p:nvPr/>
        </p:nvSpPr>
        <p:spPr>
          <a:xfrm>
            <a:off x="1044374" y="1816587"/>
            <a:ext cx="20563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Жовтий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C4C91C-4E2A-FF7C-12A9-24C20A7C0D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76" y="1409717"/>
            <a:ext cx="3506652" cy="35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3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044 L -0.00416 -0.0044 C 0.02995 0.09051 0.00079 0.00625 0.03659 0.1213 C 0.04362 0.14375 0.05183 0.16505 0.05834 0.18797 C 0.06276 0.20394 0.06693 0.21991 0.07162 0.23542 C 0.08047 0.26435 0.09011 0.29259 0.09909 0.3213 C 0.1017 0.32963 0.10378 0.33866 0.10664 0.34653 C 0.11133 0.35949 0.11628 0.37199 0.12084 0.38519 C 0.125 0.39722 0.12839 0.40996 0.13256 0.42222 C 0.14089 0.44676 0.14454 0.45255 0.1517 0.47685 C 0.15664 0.49398 0.16042 0.51204 0.16589 0.52871 C 0.1681 0.53565 0.17045 0.54236 0.17253 0.54954 C 0.17631 0.56227 0.18334 0.58797 0.18334 0.58797 C 0.18451 0.59769 0.18933 0.63959 0.19089 0.64283 L 0.19414 0.65023 C 0.19441 0.65371 0.19454 0.65718 0.19506 0.66065 C 0.19532 0.66273 0.19675 0.66667 0.19675 0.66667 L 0.19675 0.66204 " pathEditMode="relative" ptsTypes="AAAAAAAAAAAAAAAA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2 -0.00995 L 0.00572 -0.00995 C 0.01679 0.00139 0.02838 0.01111 0.03906 0.02407 C 0.04674 0.03333 0.05403 0.04444 0.06237 0.05208 C 0.0746 0.06343 0.08841 0.06898 0.10065 0.08032 C 0.11901 0.09722 0.13619 0.11805 0.15403 0.13657 C 0.21197 0.1963 0.16757 0.14514 0.23828 0.22847 C 0.25312 0.24606 0.26862 0.26759 0.28411 0.2831 C 0.2944 0.29352 0.30416 0.30555 0.31497 0.31435 C 0.31849 0.31736 0.32226 0.31991 0.32578 0.32315 C 0.35065 0.34699 0.32578 0.32801 0.35078 0.34398 C 0.35742 0.34815 0.3638 0.35417 0.3707 0.35718 C 0.37526 0.35926 0.37994 0.35995 0.38411 0.36319 C 0.38606 0.36458 0.38789 0.36643 0.38997 0.36759 C 0.3927 0.36921 0.39335 0.36898 0.39583 0.36898 L 0.39583 0.36898 " pathEditMode="relative" ptsTypes="AAAAAAAAAAAAAAAA"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255 L 0.00664 -0.00255 C -0.00287 0.02361 -0.01914 0.07569 -0.03425 0.09815 C -0.05326 0.12616 -0.07448 0.14907 -0.09427 0.17523 C -0.1056 0.19005 -0.11641 0.20602 -0.12761 0.22106 C -0.1392 0.23657 -0.15091 0.25162 -0.16263 0.2669 L -0.19336 0.30856 C -0.2 0.31713 -0.20716 0.3243 -0.21341 0.3338 C -0.22487 0.35046 -0.23542 0.36898 -0.24753 0.38403 C -0.25482 0.39305 -0.26302 0.39977 -0.26927 0.41065 C -0.27318 0.41759 -0.27683 0.42477 -0.28086 0.43148 C -0.2836 0.43565 -0.28646 0.43958 -0.2892 0.44329 C -0.29115 0.44583 -0.29336 0.44792 -0.29506 0.45069 C -0.30026 0.45926 -0.30495 0.46898 -0.31003 0.47731 C -0.31524 0.48565 -0.3211 0.49236 -0.32591 0.50116 C -0.33633 0.51968 -0.34584 0.53981 -0.35586 0.5588 C -0.36029 0.56713 -0.36615 0.57292 -0.36927 0.58264 C -0.37292 0.59421 -0.38008 0.61667 -0.38347 0.62268 C -0.39063 0.63542 -0.38256 0.6206 -0.39336 0.64329 C -0.39584 0.64838 -0.39792 0.65417 -0.40091 0.6581 C -0.40209 0.65972 -0.40326 0.66111 -0.4043 0.6625 C -0.40521 0.66389 -0.40573 0.66597 -0.40677 0.66713 C -0.4125 0.67384 -0.40729 0.66505 -0.41003 0.67014 L -0.41003 0.67014 L -0.41003 0.67014 L -0.41003 0.67014 " pathEditMode="relative" ptsTypes="AAAAAAAAAAAAAAAAAAAAAAAAAA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2 0.00324 L 0.00912 0.00324 C -0.0112 0.02778 -0.02904 0.06042 -0.05182 0.07732 C -0.09401 0.10833 -0.13463 0.14792 -0.17851 0.1706 C -0.22344 0.19375 -0.26771 0.22269 -0.31354 0.24028 C -0.32904 0.24607 -0.34479 0.25093 -0.36016 0.25787 C -0.39674 0.27454 -0.43294 0.29329 -0.4694 0.31134 C -0.48516 0.31898 -0.50078 0.32847 -0.5168 0.33495 C -0.53047 0.34051 -0.54414 0.34537 -0.55768 0.35139 C -0.57305 0.3581 -0.5888 0.36296 -0.60351 0.37361 C -0.62943 0.39213 -0.61797 0.3875 -0.63685 0.39282 L -0.6418 0.39583 L -0.6418 0.39583 " pathEditMode="relative" ptsTypes="AAAAAAAAAAA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0.00231 L -0.00911 0.00231 C -0.00443 0.00555 0.00039 0.00833 0.00495 0.0125 C 0.00964 0.01689 0.0138 0.02268 0.01836 0.02731 C 0.02409 0.0331 0.02995 0.03865 0.03581 0.04375 C 0.03906 0.04652 0.04232 0.0493 0.04584 0.05115 C 0.05873 0.0581 0.0569 0.05254 0.07005 0.06134 C 0.07409 0.06412 0.07761 0.06898 0.08164 0.07175 C 0.08594 0.075 0.09063 0.07638 0.09505 0.07916 C 0.10313 0.08449 0.12214 0.1037 0.12578 0.1074 C 0.13203 0.11365 0.13763 0.12199 0.14414 0.12662 C 0.15521 0.13449 0.16706 0.13981 0.17748 0.15023 C 0.18203 0.15486 0.2293 0.2037 0.24167 0.21412 C 0.24948 0.22037 0.25742 0.22615 0.26498 0.23333 C 0.26992 0.23796 0.27435 0.24444 0.27917 0.24953 C 0.28659 0.2574 0.29427 0.26412 0.30169 0.27175 C 0.30677 0.27708 0.31159 0.2831 0.31667 0.28796 C 0.32097 0.29236 0.32552 0.29629 0.32995 0.3 C 0.33386 0.303 0.33802 0.30509 0.34167 0.30879 C 0.36602 0.33287 0.34011 0.325 0.38581 0.35625 C 0.42266 0.38125 0.40703 0.37338 0.43164 0.38425 C 0.43646 0.38888 0.44089 0.39398 0.44584 0.39768 C 0.44818 0.39953 0.45091 0.39953 0.45339 0.40069 C 0.45899 0.40347 0.46446 0.40671 0.47005 0.40949 C 0.47305 0.41111 0.47617 0.41203 0.47917 0.41388 C 0.48229 0.41597 0.48516 0.41828 0.48828 0.4199 C 0.49193 0.42175 0.49557 0.42291 0.49922 0.4243 C 0.50078 0.425 0.50261 0.425 0.50417 0.42592 C 0.50677 0.42708 0.50925 0.4287 0.51172 0.43032 C 0.51367 0.43148 0.51563 0.43287 0.51745 0.43472 C 0.52097 0.43819 0.52396 0.44328 0.52748 0.44652 C 0.53633 0.45439 0.52891 0.44722 0.53828 0.45833 C 0.5405 0.46111 0.54284 0.46319 0.54505 0.46574 C 0.55482 0.47847 0.56289 0.49675 0.57422 0.50439 C 0.57643 0.50578 0.57865 0.50694 0.58086 0.50879 C 0.58177 0.50949 0.58242 0.51111 0.58334 0.5118 C 0.58438 0.5125 0.58555 0.51273 0.58672 0.51319 C 0.59779 0.51921 0.58555 0.51365 0.59662 0.51759 C 0.59779 0.51805 0.59896 0.51851 0.6 0.51921 C 0.60534 0.52222 0.60248 0.52199 0.60508 0.52199 L 0.60508 0.52199 L 0.60508 0.5206 " pathEditMode="relative" ptsTypes="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649 L -0.01588 -0.00649 C -0.0082 0.00023 -0.00013 0.00648 0.00742 0.01412 C 0.0474 0.05416 -0.00351 0.02013 0.07318 0.08078 C 0.08568 0.09074 0.09805 0.10115 0.11068 0.11041 C 0.11693 0.11504 0.1237 0.11759 0.12995 0.12245 C 0.13412 0.12569 0.14948 0.14606 0.15157 0.14907 C 0.15808 0.1581 0.16589 0.16527 0.17071 0.17731 C 0.17292 0.18263 0.17513 0.18819 0.17735 0.19351 C 0.17904 0.19722 0.18073 0.20046 0.18242 0.20393 C 0.18347 0.20601 0.18477 0.20763 0.18568 0.20972 C 0.18646 0.21157 0.18672 0.21388 0.18737 0.21574 C 0.18815 0.21782 0.1892 0.21944 0.18985 0.22176 C 0.19063 0.22407 0.19102 0.22662 0.19154 0.22916 C 0.1918 0.23009 0.19219 0.23101 0.19245 0.23217 L 0.19414 0.23217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5 -0.00949 L 0.01145 -0.00949 C 0.00533 0.00069 0.00026 0.01365 -0.0069 0.02152 C -0.10717 0.12963 -0.06888 0.08333 -0.14362 0.14004 C -0.15743 0.15069 -0.17123 0.16134 -0.18438 0.17407 C -0.25404 0.24189 -0.19206 0.19097 -0.22279 0.21574 C -0.22487 0.22338 -0.22357 0.22013 -0.22683 0.22615 L -0.22683 0.22615 " pathEditMode="relative" ptsTypes="AAAAAA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01921 L 0.02396 -0.01921 C -0.03333 0.12778 0.00807 0.02894 -0.09284 0.22963 C -0.16797 0.3794 -0.10039 0.24653 -0.1694 0.38959 C -0.17722 0.40579 -0.18568 0.4213 -0.19362 0.43704 C -0.19753 0.44491 -0.20248 0.45162 -0.20534 0.46088 L -0.21445 0.49051 C -0.2155 0.49398 -0.21654 0.49746 -0.21784 0.5007 C -0.24479 0.57292 -0.19948 0.45139 -0.22774 0.52894 C -0.23633 0.55232 -0.23125 0.53519 -0.23607 0.55278 L -0.23607 0.54815 " pathEditMode="relative" ptsTypes="AAAAAAAAAAA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50" grpId="0" animBg="1"/>
      <p:bldP spid="50" grpId="1" animBg="1"/>
      <p:bldP spid="51" grpId="0" animBg="1"/>
      <p:bldP spid="51" grpId="1" animBg="1"/>
      <p:bldP spid="49" grpId="0" animBg="1"/>
      <p:bldP spid="49" grpId="1" animBg="1"/>
      <p:bldP spid="44" grpId="0" animBg="1"/>
      <p:bldP spid="44" grpId="1" animBg="1"/>
      <p:bldP spid="47" grpId="0" animBg="1"/>
      <p:bldP spid="47" grpId="1" animBg="1"/>
      <p:bldP spid="48" grpId="0" animBg="1"/>
      <p:bldP spid="48" grpId="1" animBg="1"/>
      <p:bldP spid="46" grpId="0" animBg="1"/>
      <p:bldP spid="4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9483D11-2924-4DB0-B3BD-DCF631EAA20D}"/>
</file>

<file path=customXml/itemProps2.xml><?xml version="1.0" encoding="utf-8"?>
<ds:datastoreItem xmlns:ds="http://schemas.openxmlformats.org/officeDocument/2006/customXml" ds:itemID="{AEF02E6B-B1C3-4E4F-B0CC-A7EDF927746A}"/>
</file>

<file path=customXml/itemProps3.xml><?xml version="1.0" encoding="utf-8"?>
<ds:datastoreItem xmlns:ds="http://schemas.openxmlformats.org/officeDocument/2006/customXml" ds:itemID="{CD7001E6-7467-4799-B5BE-9C33205252AF}"/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Екатерина Глущенко</dc:creator>
  <cp:lastModifiedBy>Екатерина Глущенко</cp:lastModifiedBy>
  <cp:revision>18</cp:revision>
  <dcterms:created xsi:type="dcterms:W3CDTF">2025-12-18T13:40:32Z</dcterms:created>
  <dcterms:modified xsi:type="dcterms:W3CDTF">2025-12-29T12:30:49Z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