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69"/>
    <p:restoredTop sz="94625"/>
  </p:normalViewPr>
  <p:slideViewPr>
    <p:cSldViewPr snapToGrid="0">
      <p:cViewPr varScale="1">
        <p:scale>
          <a:sx n="100" d="100"/>
          <a:sy n="100" d="100"/>
        </p:scale>
        <p:origin x="37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9DB5A-EAC4-1D64-F2DD-9E01B896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6" b="61244" l="38756" r="61867">
                        <a14:foregroundMark x1="40000" y1="53156" x2="39378" y2="51200"/>
                        <a14:foregroundMark x1="39022" y1="45067" x2="39022" y2="43289"/>
                        <a14:foregroundMark x1="40178" y1="41333" x2="45422" y2="40622"/>
                        <a14:foregroundMark x1="47733" y1="39378" x2="50667" y2="40000"/>
                        <a14:foregroundMark x1="60267" y1="43289" x2="61244" y2="49244"/>
                        <a14:foregroundMark x1="59733" y1="55111" x2="59733" y2="57422"/>
                        <a14:foregroundMark x1="61600" y1="55111" x2="61600" y2="55111"/>
                        <a14:foregroundMark x1="60711" y1="57422" x2="60711" y2="59911"/>
                        <a14:foregroundMark x1="58933" y1="60444" x2="41778" y2="61244"/>
                        <a14:foregroundMark x1="54667" y1="39822" x2="58133" y2="40356"/>
                        <a14:backgroundMark x1="61600" y1="40000" x2="60267" y2="38844"/>
                        <a14:backgroundMark x1="62044" y1="40356" x2="59911" y2="38222"/>
                        <a14:backgroundMark x1="59822" y1="38400" x2="60800" y2="39467"/>
                        <a14:backgroundMark x1="61244" y1="39111" x2="62933" y2="42400"/>
                        <a14:backgroundMark x1="61689" y1="41511" x2="61867" y2="42578"/>
                        <a14:backgroundMark x1="58044" y1="38222" x2="59022" y2="38489"/>
                      </a14:backgroundRemoval>
                    </a14:imgEffect>
                  </a14:imgLayer>
                </a14:imgProps>
              </a:ext>
            </a:extLst>
          </a:blip>
          <a:srcRect l="36328" t="37488" r="35267" b="36039"/>
          <a:stretch/>
        </p:blipFill>
        <p:spPr>
          <a:xfrm>
            <a:off x="2660538" y="725433"/>
            <a:ext cx="1544888" cy="143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62539" y="67156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44296" y="888040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3" y="854028"/>
              <a:ext cx="1198790" cy="6783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558253" y="2606394"/>
              <a:ext cx="1024440" cy="10526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effectLst>
              <a:glow rad="81072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13872" y="2560840"/>
              <a:ext cx="1337108" cy="126420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914" b="91532" l="9763" r="89819">
                            <a14:foregroundMark x1="45049" y1="5914" x2="45049" y2="11694"/>
                            <a14:foregroundMark x1="34310" y1="90591" x2="41562" y2="9153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338485" y="2596281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247737" y="2581440"/>
              <a:ext cx="1405397" cy="1140866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 rot="5877333">
              <a:off x="2546433" y="4818421"/>
              <a:ext cx="1151403" cy="1109186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effectLst>
              <a:glow rad="1270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>
              <a:off x="6394065" y="4721636"/>
              <a:ext cx="1249469" cy="120289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effectLst>
              <a:glow rad="76200">
                <a:schemeClr val="bg1"/>
              </a:glo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198522" y="2615364"/>
              <a:ext cx="1393949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glow rad="86424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509167" y="4799607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rcRect/>
            <a:stretch/>
          </p:blipFill>
          <p:spPr bwMode="auto">
            <a:xfrm>
              <a:off x="8475119" y="4893700"/>
              <a:ext cx="958625" cy="958625"/>
            </a:xfrm>
            <a:prstGeom prst="rect">
              <a:avLst/>
            </a:prstGeom>
            <a:noFill/>
            <a:effectLst>
              <a:glow rad="76200">
                <a:schemeClr val="bg1"/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336258" y="4704102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  <a:effectLst>
              <a:glow rad="762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84678" y="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36616" y="2219099"/>
            <a:ext cx="3768885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4AAFC-285C-FC68-6DDA-D80CEBDEF5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94" b="93025" l="59424" r="93896">
                        <a14:foregroundMark x1="59424" y1="63605" x2="62061" y2="84807"/>
                        <a14:foregroundMark x1="62646" y1="87983" x2="63965" y2="90539"/>
                        <a14:foregroundMark x1="65283" y1="93025" x2="65283" y2="93025"/>
                        <a14:foregroundMark x1="65918" y1="56423" x2="65918" y2="56423"/>
                        <a14:foregroundMark x1="69971" y1="56008" x2="69971" y2="56008"/>
                        <a14:foregroundMark x1="65625" y1="55594" x2="65625" y2="55594"/>
                        <a14:foregroundMark x1="83057" y1="56423" x2="86377" y2="89019"/>
                        <a14:foregroundMark x1="93799" y1="75345" x2="93896" y2="77348"/>
                      </a14:backgroundRemoval>
                    </a14:imgEffect>
                  </a14:imgLayer>
                </a14:imgProps>
              </a:ext>
            </a:extLst>
          </a:blip>
          <a:srcRect l="56892" t="52617" r="4183" b="5725"/>
          <a:stretch/>
        </p:blipFill>
        <p:spPr>
          <a:xfrm>
            <a:off x="2839693" y="1022944"/>
            <a:ext cx="1079464" cy="81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5468B69-6317-47D6-AB40-1097CFAA33F9}"/>
</file>

<file path=customXml/itemProps2.xml><?xml version="1.0" encoding="utf-8"?>
<ds:datastoreItem xmlns:ds="http://schemas.openxmlformats.org/officeDocument/2006/customXml" ds:itemID="{D40A297D-4D71-4E81-9BE6-57CC3C91C728}"/>
</file>

<file path=customXml/itemProps3.xml><?xml version="1.0" encoding="utf-8"?>
<ds:datastoreItem xmlns:ds="http://schemas.openxmlformats.org/officeDocument/2006/customXml" ds:itemID="{10802B52-2ED7-459C-9733-E0E310C6E46A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2025-11-18T19:27:13Z</dcterms:created>
  <dcterms:modified xsi:type="dcterms:W3CDTF">2025-12-29T11:49:16Z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