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AA37F4-2137-4D60-A919-510796FBAE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599E78F-1F55-48A8-A2C7-CBCF3A960B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87BC5E-49C1-4057-842C-CED9DAB1E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8895-D82D-44EF-B7B3-3F05831732FA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DE4E78-9E83-4F40-9A4D-E558E0B41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F8371A-6824-4DBB-8991-916E55B17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9720-4FBB-4B45-8321-0C63C5EC4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45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6991B2-2125-4B6E-8954-CE77725B1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4725EEA-5087-438D-B5A1-5F778CBE21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308A99-158C-4975-9189-3F0404B0C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8895-D82D-44EF-B7B3-3F05831732FA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4A6410-5EEF-4D6C-AC49-7E0B955E4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38E8A-1647-4B36-B9F5-88BD66015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9720-4FBB-4B45-8321-0C63C5EC4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795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B513F2-0523-4826-BC37-1F3C237C99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F60C7C7-3D68-4B7F-A5BD-2F92C75FE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BC3FE5-2F6E-4EEF-8902-F66125758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8895-D82D-44EF-B7B3-3F05831732FA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10DA46-0783-4918-904D-86C00209B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E55066-C00D-4826-8BD6-8E3A7318B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9720-4FBB-4B45-8321-0C63C5EC4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998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03AF8A-7DA2-4175-8307-FE32E36E5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A04E85-3C00-42D2-9D7D-1E5494D93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E993F8-E1DD-4731-B940-E9F30F00B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8895-D82D-44EF-B7B3-3F05831732FA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77A59E-8A92-4F3F-B03C-16CB9CF03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DF3E4B-39D0-4649-9E61-3FD2618DD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9720-4FBB-4B45-8321-0C63C5EC4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225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7A392B-0C37-42F5-A731-3B29677A9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93F6F3-1C83-4E94-AD48-90E20D3364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D6A812-6E3D-4E0B-ABA5-197EFA5B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8895-D82D-44EF-B7B3-3F05831732FA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03159A-2E64-4F6F-AC23-77F845D40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397853-CCFE-4152-86F0-E873B1D4A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9720-4FBB-4B45-8321-0C63C5EC4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380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325B9F-80F5-44D1-970F-B40C48936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D1DAAF-9B94-4631-B9E3-83124DDB72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CA3EE51-378A-4989-B1DA-F057DFF8A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F69BE3-FF70-4A84-8D4F-91F5CD2E9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8895-D82D-44EF-B7B3-3F05831732FA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F6EB37D-78AA-4D95-AFAC-A2D595BEF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C575098-8448-4057-97D2-49FFB5085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9720-4FBB-4B45-8321-0C63C5EC4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891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8D8B8-A687-4A7B-9328-CFCA87BD1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55D7E6-DD46-4140-BC2C-B0D81888F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30F5D2-BBD9-4884-B94B-011EFA884A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E594881-03C4-4C80-BC70-3A9C49FED8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4C56EF0-9B18-4203-BCE8-229C518275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F9483E5-F49F-4375-97DE-B774A93D6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8895-D82D-44EF-B7B3-3F05831732FA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D11FAA2-A1D3-4AED-A1CA-22EA56B34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99B5377-09B6-40A1-865A-B59377CA6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9720-4FBB-4B45-8321-0C63C5EC4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84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6FD7CE-5E38-4F93-9F04-FAE7FEB9C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18D63A7-3507-40B4-B474-20A92C760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8895-D82D-44EF-B7B3-3F05831732FA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55BDEA0-AB61-403B-B4D2-F8953C7DA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170E1B2-4EBD-4F9A-B420-E2022739F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9720-4FBB-4B45-8321-0C63C5EC4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870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CE40E7-8166-485D-A84A-72B0EB973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8895-D82D-44EF-B7B3-3F05831732FA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C71E48A-665B-4BE6-B40B-595D41821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8711C04-AD2F-4A34-8097-65A9AC7AF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9720-4FBB-4B45-8321-0C63C5EC4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219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FCA038-FB3B-44B0-ACCF-7BA737866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D7C4B1-66FF-4726-A651-2C401A60A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3E4F433-B7B1-47A4-B8A9-A5FDA975E9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76A7C77-8138-4CB7-AD74-1AA6C56B5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8895-D82D-44EF-B7B3-3F05831732FA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441FCAC-005B-4EB4-A569-8E3282E13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C93226-46BD-47E3-AD04-B61CC6AEE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9720-4FBB-4B45-8321-0C63C5EC4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656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71AF65-E98A-45D1-8B47-E15DD3AE9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C7E38DC-9B9B-4D2A-A3F3-8FCBC60070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7ABAD92-6F77-4096-8981-03131116F5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6C546B-9398-4602-B979-A2D1C2DE3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8895-D82D-44EF-B7B3-3F05831732FA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6A36E7-91AF-4457-851D-C34F926CE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DDEA9AA-74D2-4201-8BD0-A3D9A16E0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9720-4FBB-4B45-8321-0C63C5EC4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516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F7D8A6-5E90-4259-B7CD-40C9E9723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DCA36E-10F8-43A9-ABE8-F3A0F09C75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EE40E0-874E-4C18-8F40-D9DD7CA908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18895-D82D-44EF-B7B3-3F05831732FA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05A0C0-4C02-4519-AE34-6D73238C17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CE650A-FC85-4E85-AD0C-F71EBE66BF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19720-4FBB-4B45-8321-0C63C5EC4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7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Рисунок 114" descr="Зображення, що містить хмара, просто неба, небо, дерево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9E992A14-DAF2-476A-82DC-9E43A3A7A3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41"/>
            <a:ext cx="12192000" cy="6832879"/>
          </a:xfrm>
          <a:prstGeom prst="rect">
            <a:avLst/>
          </a:prstGeom>
        </p:spPr>
      </p:pic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D4D964C0-02A7-16CD-00CB-FE2C37A714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461858"/>
              </p:ext>
            </p:extLst>
          </p:nvPr>
        </p:nvGraphicFramePr>
        <p:xfrm>
          <a:off x="215869" y="199885"/>
          <a:ext cx="6516000" cy="651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600">
                  <a:extLst>
                    <a:ext uri="{9D8B030D-6E8A-4147-A177-3AD203B41FA5}">
                      <a16:colId xmlns:a16="http://schemas.microsoft.com/office/drawing/2014/main" val="4057062602"/>
                    </a:ext>
                  </a:extLst>
                </a:gridCol>
                <a:gridCol w="651600">
                  <a:extLst>
                    <a:ext uri="{9D8B030D-6E8A-4147-A177-3AD203B41FA5}">
                      <a16:colId xmlns:a16="http://schemas.microsoft.com/office/drawing/2014/main" val="3374619392"/>
                    </a:ext>
                  </a:extLst>
                </a:gridCol>
                <a:gridCol w="651600">
                  <a:extLst>
                    <a:ext uri="{9D8B030D-6E8A-4147-A177-3AD203B41FA5}">
                      <a16:colId xmlns:a16="http://schemas.microsoft.com/office/drawing/2014/main" val="1133615647"/>
                    </a:ext>
                  </a:extLst>
                </a:gridCol>
                <a:gridCol w="651600">
                  <a:extLst>
                    <a:ext uri="{9D8B030D-6E8A-4147-A177-3AD203B41FA5}">
                      <a16:colId xmlns:a16="http://schemas.microsoft.com/office/drawing/2014/main" val="3324715457"/>
                    </a:ext>
                  </a:extLst>
                </a:gridCol>
                <a:gridCol w="651600">
                  <a:extLst>
                    <a:ext uri="{9D8B030D-6E8A-4147-A177-3AD203B41FA5}">
                      <a16:colId xmlns:a16="http://schemas.microsoft.com/office/drawing/2014/main" val="1387374128"/>
                    </a:ext>
                  </a:extLst>
                </a:gridCol>
                <a:gridCol w="651600">
                  <a:extLst>
                    <a:ext uri="{9D8B030D-6E8A-4147-A177-3AD203B41FA5}">
                      <a16:colId xmlns:a16="http://schemas.microsoft.com/office/drawing/2014/main" val="2763077708"/>
                    </a:ext>
                  </a:extLst>
                </a:gridCol>
                <a:gridCol w="651600">
                  <a:extLst>
                    <a:ext uri="{9D8B030D-6E8A-4147-A177-3AD203B41FA5}">
                      <a16:colId xmlns:a16="http://schemas.microsoft.com/office/drawing/2014/main" val="3111522058"/>
                    </a:ext>
                  </a:extLst>
                </a:gridCol>
                <a:gridCol w="651600">
                  <a:extLst>
                    <a:ext uri="{9D8B030D-6E8A-4147-A177-3AD203B41FA5}">
                      <a16:colId xmlns:a16="http://schemas.microsoft.com/office/drawing/2014/main" val="1944130027"/>
                    </a:ext>
                  </a:extLst>
                </a:gridCol>
                <a:gridCol w="651600">
                  <a:extLst>
                    <a:ext uri="{9D8B030D-6E8A-4147-A177-3AD203B41FA5}">
                      <a16:colId xmlns:a16="http://schemas.microsoft.com/office/drawing/2014/main" val="388381913"/>
                    </a:ext>
                  </a:extLst>
                </a:gridCol>
                <a:gridCol w="651600">
                  <a:extLst>
                    <a:ext uri="{9D8B030D-6E8A-4147-A177-3AD203B41FA5}">
                      <a16:colId xmlns:a16="http://schemas.microsoft.com/office/drawing/2014/main" val="2745215026"/>
                    </a:ext>
                  </a:extLst>
                </a:gridCol>
              </a:tblGrid>
              <a:tr h="651600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382703"/>
                  </a:ext>
                </a:extLst>
              </a:tr>
              <a:tr h="651600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369887"/>
                  </a:ext>
                </a:extLst>
              </a:tr>
              <a:tr h="651600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6E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714732"/>
                  </a:ext>
                </a:extLst>
              </a:tr>
              <a:tr h="651600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242599"/>
                  </a:ext>
                </a:extLst>
              </a:tr>
              <a:tr h="651600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25791"/>
                  </a:ext>
                </a:extLst>
              </a:tr>
              <a:tr h="651600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954018"/>
                  </a:ext>
                </a:extLst>
              </a:tr>
              <a:tr h="651600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055366"/>
                  </a:ext>
                </a:extLst>
              </a:tr>
              <a:tr h="651600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01880"/>
                  </a:ext>
                </a:extLst>
              </a:tr>
              <a:tr h="651600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471969"/>
                  </a:ext>
                </a:extLst>
              </a:tr>
              <a:tr h="651600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336830"/>
                  </a:ext>
                </a:extLst>
              </a:tr>
            </a:tbl>
          </a:graphicData>
        </a:graphic>
      </p:graphicFrame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3A2392D-9A57-9953-794D-5227059C4D94}"/>
              </a:ext>
            </a:extLst>
          </p:cNvPr>
          <p:cNvSpPr/>
          <p:nvPr/>
        </p:nvSpPr>
        <p:spPr>
          <a:xfrm>
            <a:off x="215869" y="199885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АШ</a:t>
            </a:r>
            <a:endParaRPr lang="ru-RU" sz="2000" b="1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6CB24E2-255F-9A08-447F-5E6B4B906A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2401" y="322591"/>
            <a:ext cx="3147311" cy="3150403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DA7793FF-2F1A-A35C-8C17-3E45DD603898}"/>
              </a:ext>
            </a:extLst>
          </p:cNvPr>
          <p:cNvSpPr/>
          <p:nvPr/>
        </p:nvSpPr>
        <p:spPr>
          <a:xfrm>
            <a:off x="220842" y="851485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АШ</a:t>
            </a:r>
            <a:endParaRPr lang="ru-RU" sz="2000" b="1" dirty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D76AFCAC-0239-F92C-D2BA-1FFA6551736B}"/>
              </a:ext>
            </a:extLst>
          </p:cNvPr>
          <p:cNvSpPr/>
          <p:nvPr/>
        </p:nvSpPr>
        <p:spPr>
          <a:xfrm>
            <a:off x="215868" y="1503085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АШ</a:t>
            </a:r>
            <a:endParaRPr lang="ru-RU" sz="2000" b="1" dirty="0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3C9443B6-81CC-51B8-8994-FB5C00E5A002}"/>
              </a:ext>
            </a:extLst>
          </p:cNvPr>
          <p:cNvSpPr/>
          <p:nvPr/>
        </p:nvSpPr>
        <p:spPr>
          <a:xfrm>
            <a:off x="225708" y="2154685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АШ</a:t>
            </a:r>
            <a:endParaRPr lang="ru-RU" sz="2000" b="1" dirty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E02D5C60-F818-5F47-6796-6F1559E27174}"/>
              </a:ext>
            </a:extLst>
          </p:cNvPr>
          <p:cNvSpPr/>
          <p:nvPr/>
        </p:nvSpPr>
        <p:spPr>
          <a:xfrm>
            <a:off x="226299" y="2788286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АШ</a:t>
            </a:r>
            <a:endParaRPr lang="ru-RU" sz="2000" b="1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B278298D-C1D1-80A8-C13E-8FDD638AB816}"/>
              </a:ext>
            </a:extLst>
          </p:cNvPr>
          <p:cNvSpPr/>
          <p:nvPr/>
        </p:nvSpPr>
        <p:spPr>
          <a:xfrm>
            <a:off x="226691" y="3443209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АШ</a:t>
            </a:r>
            <a:endParaRPr lang="ru-RU" sz="2000" b="1" dirty="0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6B7A486A-87A9-8957-F58A-921F90322E34}"/>
              </a:ext>
            </a:extLst>
          </p:cNvPr>
          <p:cNvSpPr/>
          <p:nvPr/>
        </p:nvSpPr>
        <p:spPr>
          <a:xfrm>
            <a:off x="214822" y="4109485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АШ</a:t>
            </a:r>
            <a:endParaRPr lang="ru-RU" sz="2000" b="1" dirty="0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8590F125-6402-0A7A-C6B8-D5B6C22AA93A}"/>
              </a:ext>
            </a:extLst>
          </p:cNvPr>
          <p:cNvSpPr/>
          <p:nvPr/>
        </p:nvSpPr>
        <p:spPr>
          <a:xfrm>
            <a:off x="216589" y="4761085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АШ</a:t>
            </a:r>
            <a:endParaRPr lang="ru-RU" sz="2000" b="1" dirty="0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6710A341-0877-999D-ABCD-8C349ECDCF34}"/>
              </a:ext>
            </a:extLst>
          </p:cNvPr>
          <p:cNvSpPr/>
          <p:nvPr/>
        </p:nvSpPr>
        <p:spPr>
          <a:xfrm>
            <a:off x="226299" y="5420524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АШ</a:t>
            </a:r>
            <a:endParaRPr lang="ru-RU" sz="2000" b="1" dirty="0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3739FD5B-3B07-7804-9A9A-DC178013E36F}"/>
              </a:ext>
            </a:extLst>
          </p:cNvPr>
          <p:cNvSpPr/>
          <p:nvPr/>
        </p:nvSpPr>
        <p:spPr>
          <a:xfrm>
            <a:off x="866271" y="200110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ОШ</a:t>
            </a:r>
            <a:endParaRPr lang="ru-RU" sz="2000" b="1" dirty="0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777DCC35-2900-99AB-7D43-043939DFB428}"/>
              </a:ext>
            </a:extLst>
          </p:cNvPr>
          <p:cNvSpPr/>
          <p:nvPr/>
        </p:nvSpPr>
        <p:spPr>
          <a:xfrm>
            <a:off x="870845" y="851485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ОШ</a:t>
            </a:r>
            <a:endParaRPr lang="ru-RU" sz="2000" b="1" dirty="0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C551E6BA-4581-571E-8EBD-C206061D2BC5}"/>
              </a:ext>
            </a:extLst>
          </p:cNvPr>
          <p:cNvSpPr/>
          <p:nvPr/>
        </p:nvSpPr>
        <p:spPr>
          <a:xfrm>
            <a:off x="866270" y="1506396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ОШ</a:t>
            </a:r>
            <a:endParaRPr lang="ru-RU" sz="2000" b="1" dirty="0"/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6851E083-C695-72F8-8D40-0B164E4ED614}"/>
              </a:ext>
            </a:extLst>
          </p:cNvPr>
          <p:cNvSpPr/>
          <p:nvPr/>
        </p:nvSpPr>
        <p:spPr>
          <a:xfrm>
            <a:off x="876757" y="2161784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ОШ</a:t>
            </a:r>
            <a:endParaRPr lang="ru-RU" sz="2000" b="1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E7E5CD4-A66A-1454-96DA-C119B5B0329C}"/>
              </a:ext>
            </a:extLst>
          </p:cNvPr>
          <p:cNvSpPr/>
          <p:nvPr/>
        </p:nvSpPr>
        <p:spPr>
          <a:xfrm>
            <a:off x="887188" y="2820483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ОШ</a:t>
            </a:r>
            <a:endParaRPr lang="ru-RU" sz="2000" b="1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795ADA3-EA3C-077F-00D8-1535CA3B4EF1}"/>
              </a:ext>
            </a:extLst>
          </p:cNvPr>
          <p:cNvSpPr/>
          <p:nvPr/>
        </p:nvSpPr>
        <p:spPr>
          <a:xfrm>
            <a:off x="887187" y="3464984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ОШ</a:t>
            </a:r>
            <a:endParaRPr lang="ru-RU" sz="2000" b="1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0D61318-8910-FC11-F516-58CBE26EC6A5}"/>
              </a:ext>
            </a:extLst>
          </p:cNvPr>
          <p:cNvSpPr/>
          <p:nvPr/>
        </p:nvSpPr>
        <p:spPr>
          <a:xfrm>
            <a:off x="866270" y="4123458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ОШ</a:t>
            </a:r>
            <a:endParaRPr lang="ru-RU" sz="2000" b="1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78D19D7-1400-82CB-8A9E-9ECFB73DF04F}"/>
              </a:ext>
            </a:extLst>
          </p:cNvPr>
          <p:cNvSpPr/>
          <p:nvPr/>
        </p:nvSpPr>
        <p:spPr>
          <a:xfrm>
            <a:off x="877026" y="4774833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ОШ</a:t>
            </a:r>
            <a:endParaRPr lang="ru-RU" sz="2000" b="1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EAF7F38-3E1D-E993-113C-6A74ED9CED52}"/>
              </a:ext>
            </a:extLst>
          </p:cNvPr>
          <p:cNvSpPr/>
          <p:nvPr/>
        </p:nvSpPr>
        <p:spPr>
          <a:xfrm>
            <a:off x="887185" y="5441081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ОШ</a:t>
            </a:r>
            <a:endParaRPr lang="ru-RU" sz="2000" b="1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91E9489-DF7A-FFF6-291F-C890B092BAA7}"/>
              </a:ext>
            </a:extLst>
          </p:cNvPr>
          <p:cNvSpPr/>
          <p:nvPr/>
        </p:nvSpPr>
        <p:spPr>
          <a:xfrm>
            <a:off x="876757" y="6074522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ОШ</a:t>
            </a:r>
            <a:endParaRPr lang="ru-RU" sz="2000" b="1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B01E956-22D6-496E-CFFB-8D580BF7B314}"/>
              </a:ext>
            </a:extLst>
          </p:cNvPr>
          <p:cNvSpPr/>
          <p:nvPr/>
        </p:nvSpPr>
        <p:spPr>
          <a:xfrm>
            <a:off x="1516174" y="199885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E</a:t>
            </a:r>
            <a:r>
              <a:rPr lang="uk-UA" sz="2000" b="1" dirty="0"/>
              <a:t>Ш</a:t>
            </a:r>
            <a:endParaRPr lang="ru-RU" sz="2000" b="1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F8E260A-F2E2-C711-884F-E8034C73EF18}"/>
              </a:ext>
            </a:extLst>
          </p:cNvPr>
          <p:cNvSpPr/>
          <p:nvPr/>
        </p:nvSpPr>
        <p:spPr>
          <a:xfrm>
            <a:off x="1525821" y="851260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E</a:t>
            </a:r>
            <a:r>
              <a:rPr lang="uk-UA" sz="2000" b="1" dirty="0"/>
              <a:t>Ш</a:t>
            </a:r>
            <a:endParaRPr lang="ru-RU" sz="2000" b="1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4A2947F-E70F-5C47-1DA0-5351D545A6C3}"/>
              </a:ext>
            </a:extLst>
          </p:cNvPr>
          <p:cNvSpPr/>
          <p:nvPr/>
        </p:nvSpPr>
        <p:spPr>
          <a:xfrm>
            <a:off x="1515661" y="1509725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E</a:t>
            </a:r>
            <a:r>
              <a:rPr lang="uk-UA" sz="2000" b="1" dirty="0"/>
              <a:t>Ш</a:t>
            </a:r>
            <a:endParaRPr lang="ru-RU" sz="2000" b="1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2641497-85DF-95ED-1A61-A605C8A2A9A9}"/>
              </a:ext>
            </a:extLst>
          </p:cNvPr>
          <p:cNvSpPr/>
          <p:nvPr/>
        </p:nvSpPr>
        <p:spPr>
          <a:xfrm>
            <a:off x="1537088" y="2131238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E</a:t>
            </a:r>
            <a:r>
              <a:rPr lang="uk-UA" sz="2000" b="1" dirty="0"/>
              <a:t>Ш</a:t>
            </a:r>
            <a:endParaRPr lang="ru-RU" sz="2000" b="1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C00C6E9-5369-ADC6-991A-B3ACB360AF44}"/>
              </a:ext>
            </a:extLst>
          </p:cNvPr>
          <p:cNvSpPr/>
          <p:nvPr/>
        </p:nvSpPr>
        <p:spPr>
          <a:xfrm>
            <a:off x="1537089" y="2779513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E</a:t>
            </a:r>
            <a:r>
              <a:rPr lang="uk-UA" sz="2000" b="1" dirty="0"/>
              <a:t>Ш</a:t>
            </a:r>
            <a:endParaRPr lang="ru-RU" sz="2000" b="1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E6CBBBD-A4C1-9A6F-752B-CC05F05C275B}"/>
              </a:ext>
            </a:extLst>
          </p:cNvPr>
          <p:cNvSpPr/>
          <p:nvPr/>
        </p:nvSpPr>
        <p:spPr>
          <a:xfrm>
            <a:off x="1537090" y="3430888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E</a:t>
            </a:r>
            <a:r>
              <a:rPr lang="uk-UA" sz="2000" b="1" dirty="0"/>
              <a:t>Ш</a:t>
            </a:r>
            <a:endParaRPr lang="ru-RU" sz="2000" b="1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D804959-B288-F03D-EAB3-FEBE97779F0D}"/>
              </a:ext>
            </a:extLst>
          </p:cNvPr>
          <p:cNvSpPr/>
          <p:nvPr/>
        </p:nvSpPr>
        <p:spPr>
          <a:xfrm>
            <a:off x="1516174" y="4090562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E</a:t>
            </a:r>
            <a:r>
              <a:rPr lang="uk-UA" sz="2000" b="1" dirty="0"/>
              <a:t>Ш</a:t>
            </a:r>
            <a:endParaRPr lang="ru-RU" sz="2000" b="1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A34C46C-CD86-B1E0-ABA2-2446B520A1C6}"/>
              </a:ext>
            </a:extLst>
          </p:cNvPr>
          <p:cNvSpPr/>
          <p:nvPr/>
        </p:nvSpPr>
        <p:spPr>
          <a:xfrm>
            <a:off x="1516174" y="4741937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E</a:t>
            </a:r>
            <a:r>
              <a:rPr lang="uk-UA" sz="2000" b="1" dirty="0"/>
              <a:t>Ш</a:t>
            </a:r>
            <a:endParaRPr lang="ru-RU" sz="2000" b="1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D42DAABA-62DD-DF98-152E-861CBF982F05}"/>
              </a:ext>
            </a:extLst>
          </p:cNvPr>
          <p:cNvSpPr/>
          <p:nvPr/>
        </p:nvSpPr>
        <p:spPr>
          <a:xfrm>
            <a:off x="1525821" y="5403861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E</a:t>
            </a:r>
            <a:r>
              <a:rPr lang="uk-UA" sz="2000" b="1" dirty="0"/>
              <a:t>Ш</a:t>
            </a:r>
            <a:endParaRPr lang="ru-RU" sz="2000" b="1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BA3DF55-6AEE-B1FE-3D56-757236978B3C}"/>
              </a:ext>
            </a:extLst>
          </p:cNvPr>
          <p:cNvSpPr/>
          <p:nvPr/>
        </p:nvSpPr>
        <p:spPr>
          <a:xfrm>
            <a:off x="1516174" y="6070876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E</a:t>
            </a:r>
            <a:r>
              <a:rPr lang="uk-UA" sz="2000" b="1" dirty="0"/>
              <a:t>Ш</a:t>
            </a:r>
            <a:endParaRPr lang="ru-RU" sz="2000" b="1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0AE582C-9F02-CC60-BFC6-C680F85E790C}"/>
              </a:ext>
            </a:extLst>
          </p:cNvPr>
          <p:cNvSpPr/>
          <p:nvPr/>
        </p:nvSpPr>
        <p:spPr>
          <a:xfrm>
            <a:off x="2168122" y="199808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У</a:t>
            </a:r>
            <a:r>
              <a:rPr lang="uk-UA" sz="2000" b="1" dirty="0"/>
              <a:t>Ш</a:t>
            </a:r>
            <a:endParaRPr lang="ru-RU" sz="2000" b="1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3359549C-4D55-938B-7859-AC00A6A6E8A5}"/>
              </a:ext>
            </a:extLst>
          </p:cNvPr>
          <p:cNvSpPr/>
          <p:nvPr/>
        </p:nvSpPr>
        <p:spPr>
          <a:xfrm>
            <a:off x="2188537" y="850451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У</a:t>
            </a:r>
            <a:r>
              <a:rPr lang="uk-UA" sz="2000" b="1" dirty="0"/>
              <a:t>Ш</a:t>
            </a:r>
            <a:endParaRPr lang="ru-RU" sz="2000" b="1" dirty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219EFDEF-AA17-950A-3F28-4F767BF8241A}"/>
              </a:ext>
            </a:extLst>
          </p:cNvPr>
          <p:cNvSpPr/>
          <p:nvPr/>
        </p:nvSpPr>
        <p:spPr>
          <a:xfrm>
            <a:off x="2177922" y="1488725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У</a:t>
            </a:r>
            <a:r>
              <a:rPr lang="uk-UA" sz="2000" b="1" dirty="0"/>
              <a:t>Ш</a:t>
            </a:r>
            <a:endParaRPr lang="ru-RU" sz="2000" b="1" dirty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099060C1-BE83-994C-6228-EE9131FFF25B}"/>
              </a:ext>
            </a:extLst>
          </p:cNvPr>
          <p:cNvSpPr/>
          <p:nvPr/>
        </p:nvSpPr>
        <p:spPr>
          <a:xfrm>
            <a:off x="2177872" y="2130429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У</a:t>
            </a:r>
            <a:r>
              <a:rPr lang="uk-UA" sz="2000" b="1" dirty="0"/>
              <a:t>Ш</a:t>
            </a:r>
            <a:endParaRPr lang="ru-RU" sz="2000" b="1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221318F0-9513-C2D5-A5A2-38F84090542C}"/>
              </a:ext>
            </a:extLst>
          </p:cNvPr>
          <p:cNvSpPr/>
          <p:nvPr/>
        </p:nvSpPr>
        <p:spPr>
          <a:xfrm>
            <a:off x="2197421" y="2790627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У</a:t>
            </a:r>
            <a:r>
              <a:rPr lang="uk-UA" sz="2000" b="1" dirty="0"/>
              <a:t>Ш</a:t>
            </a:r>
            <a:endParaRPr lang="ru-RU" sz="2000" b="1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B5CCFA91-B042-5A95-0A4A-DB0DE8E11097}"/>
              </a:ext>
            </a:extLst>
          </p:cNvPr>
          <p:cNvSpPr/>
          <p:nvPr/>
        </p:nvSpPr>
        <p:spPr>
          <a:xfrm>
            <a:off x="2177873" y="3449391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У</a:t>
            </a:r>
            <a:r>
              <a:rPr lang="uk-UA" sz="2000" b="1" dirty="0"/>
              <a:t>Ш</a:t>
            </a:r>
            <a:endParaRPr lang="ru-RU" sz="2000" b="1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66412726-3AAE-C7A5-402B-F70BBCEA7BB3}"/>
              </a:ext>
            </a:extLst>
          </p:cNvPr>
          <p:cNvSpPr/>
          <p:nvPr/>
        </p:nvSpPr>
        <p:spPr>
          <a:xfrm>
            <a:off x="2168120" y="4101384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У</a:t>
            </a:r>
            <a:r>
              <a:rPr lang="uk-UA" sz="2000" b="1" dirty="0"/>
              <a:t>Ш</a:t>
            </a:r>
            <a:endParaRPr lang="ru-RU" sz="2000" b="1" dirty="0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7A885951-DDFF-B7F1-011E-1C0B4EB2B054}"/>
              </a:ext>
            </a:extLst>
          </p:cNvPr>
          <p:cNvSpPr/>
          <p:nvPr/>
        </p:nvSpPr>
        <p:spPr>
          <a:xfrm>
            <a:off x="2168121" y="4731261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У</a:t>
            </a:r>
            <a:r>
              <a:rPr lang="uk-UA" sz="2000" b="1" dirty="0"/>
              <a:t>Ш</a:t>
            </a:r>
            <a:endParaRPr lang="ru-RU" sz="2000" b="1" dirty="0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C802AB41-5C90-58CE-4973-26DA487C97DE}"/>
              </a:ext>
            </a:extLst>
          </p:cNvPr>
          <p:cNvSpPr/>
          <p:nvPr/>
        </p:nvSpPr>
        <p:spPr>
          <a:xfrm>
            <a:off x="2186707" y="5390505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У</a:t>
            </a:r>
            <a:r>
              <a:rPr lang="uk-UA" sz="2000" b="1" dirty="0"/>
              <a:t>Ш</a:t>
            </a:r>
            <a:endParaRPr lang="ru-RU" sz="2000" b="1" dirty="0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33FDA3EA-DFCA-9C65-B867-DF1C00C6A942}"/>
              </a:ext>
            </a:extLst>
          </p:cNvPr>
          <p:cNvSpPr/>
          <p:nvPr/>
        </p:nvSpPr>
        <p:spPr>
          <a:xfrm>
            <a:off x="2177874" y="6058019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У</a:t>
            </a:r>
            <a:r>
              <a:rPr lang="uk-UA" sz="2000" b="1" dirty="0"/>
              <a:t>Ш</a:t>
            </a:r>
            <a:endParaRPr lang="ru-RU" sz="2000" b="1" dirty="0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601857A4-D0BA-7C11-1830-8F41C6A2C837}"/>
              </a:ext>
            </a:extLst>
          </p:cNvPr>
          <p:cNvSpPr/>
          <p:nvPr/>
        </p:nvSpPr>
        <p:spPr>
          <a:xfrm>
            <a:off x="2811506" y="189989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ІШ</a:t>
            </a:r>
            <a:endParaRPr lang="ru-RU" sz="2000" b="1" dirty="0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92BF4C6D-5ADC-0365-98BC-878FC8156234}"/>
              </a:ext>
            </a:extLst>
          </p:cNvPr>
          <p:cNvSpPr/>
          <p:nvPr/>
        </p:nvSpPr>
        <p:spPr>
          <a:xfrm>
            <a:off x="2840180" y="850602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ІШ</a:t>
            </a:r>
            <a:endParaRPr lang="ru-RU" sz="2000" b="1" dirty="0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8030F2AD-FFD5-A9CF-9164-575B64418052}"/>
              </a:ext>
            </a:extLst>
          </p:cNvPr>
          <p:cNvSpPr/>
          <p:nvPr/>
        </p:nvSpPr>
        <p:spPr>
          <a:xfrm>
            <a:off x="2831298" y="1502202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ІШ</a:t>
            </a:r>
            <a:endParaRPr lang="ru-RU" sz="2000" b="1" dirty="0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5D213F7A-1FB2-BDD5-0AB6-58CACCDEDC12}"/>
              </a:ext>
            </a:extLst>
          </p:cNvPr>
          <p:cNvSpPr/>
          <p:nvPr/>
        </p:nvSpPr>
        <p:spPr>
          <a:xfrm>
            <a:off x="2840181" y="2161018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ІШ</a:t>
            </a:r>
            <a:endParaRPr lang="ru-RU" sz="2000" b="1" dirty="0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0E47BB4E-62F0-292C-E857-FB9E789E1221}"/>
              </a:ext>
            </a:extLst>
          </p:cNvPr>
          <p:cNvSpPr/>
          <p:nvPr/>
        </p:nvSpPr>
        <p:spPr>
          <a:xfrm>
            <a:off x="2831299" y="2799840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ІШ</a:t>
            </a:r>
            <a:endParaRPr lang="ru-RU" sz="2000" b="1" dirty="0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F5E6CA2C-8C31-D365-EDC2-10E9569A6E10}"/>
              </a:ext>
            </a:extLst>
          </p:cNvPr>
          <p:cNvSpPr/>
          <p:nvPr/>
        </p:nvSpPr>
        <p:spPr>
          <a:xfrm>
            <a:off x="2822417" y="3441441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ІШ</a:t>
            </a:r>
            <a:endParaRPr lang="ru-RU" sz="2000" b="1" dirty="0"/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7084E974-250E-7E84-1AE6-F98E1055BF38}"/>
              </a:ext>
            </a:extLst>
          </p:cNvPr>
          <p:cNvSpPr/>
          <p:nvPr/>
        </p:nvSpPr>
        <p:spPr>
          <a:xfrm>
            <a:off x="2822418" y="4101384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ІШ</a:t>
            </a:r>
            <a:endParaRPr lang="ru-RU" sz="2000" b="1" dirty="0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B04EEEFB-E890-AAB4-84EE-359788D9D5F0}"/>
              </a:ext>
            </a:extLst>
          </p:cNvPr>
          <p:cNvSpPr/>
          <p:nvPr/>
        </p:nvSpPr>
        <p:spPr>
          <a:xfrm>
            <a:off x="2822419" y="4741042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ІШ</a:t>
            </a:r>
            <a:endParaRPr lang="ru-RU" sz="2000" b="1" dirty="0"/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BD29D2AB-9D93-E2F0-D8E8-6696415A5F7E}"/>
              </a:ext>
            </a:extLst>
          </p:cNvPr>
          <p:cNvSpPr/>
          <p:nvPr/>
        </p:nvSpPr>
        <p:spPr>
          <a:xfrm>
            <a:off x="2811506" y="5381807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ІШ</a:t>
            </a:r>
            <a:endParaRPr lang="ru-RU" sz="2000" b="1" dirty="0"/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79BC04B9-E888-1D96-73C9-8C008638CBCA}"/>
              </a:ext>
            </a:extLst>
          </p:cNvPr>
          <p:cNvSpPr/>
          <p:nvPr/>
        </p:nvSpPr>
        <p:spPr>
          <a:xfrm>
            <a:off x="2822420" y="6047782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ІШ</a:t>
            </a:r>
            <a:endParaRPr lang="ru-RU" sz="2000" b="1" dirty="0"/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A4A4A8ED-C1A7-23BC-A12C-B72F10737E42}"/>
              </a:ext>
            </a:extLst>
          </p:cNvPr>
          <p:cNvSpPr/>
          <p:nvPr/>
        </p:nvSpPr>
        <p:spPr>
          <a:xfrm>
            <a:off x="3475037" y="200072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ИШ</a:t>
            </a:r>
            <a:endParaRPr lang="ru-RU" sz="2000" b="1" dirty="0"/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6C036663-36AD-13E6-017F-A9706F0B21DA}"/>
              </a:ext>
            </a:extLst>
          </p:cNvPr>
          <p:cNvSpPr/>
          <p:nvPr/>
        </p:nvSpPr>
        <p:spPr>
          <a:xfrm>
            <a:off x="3495646" y="839438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ИШ</a:t>
            </a:r>
            <a:endParaRPr lang="ru-RU" sz="2000" b="1" dirty="0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38FFFB09-3429-C581-AFD3-704022874D02}"/>
              </a:ext>
            </a:extLst>
          </p:cNvPr>
          <p:cNvSpPr/>
          <p:nvPr/>
        </p:nvSpPr>
        <p:spPr>
          <a:xfrm>
            <a:off x="3474514" y="1491367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ИШ</a:t>
            </a:r>
            <a:endParaRPr lang="ru-RU" sz="2000" b="1" dirty="0"/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0A535146-5FC7-6A06-FB97-E0EB3C525C82}"/>
              </a:ext>
            </a:extLst>
          </p:cNvPr>
          <p:cNvSpPr/>
          <p:nvPr/>
        </p:nvSpPr>
        <p:spPr>
          <a:xfrm>
            <a:off x="3462955" y="2150953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ИШ</a:t>
            </a:r>
            <a:endParaRPr lang="ru-RU" sz="2000" b="1" dirty="0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C2814D8C-7901-1A92-9DD3-88F3DFBACCDB}"/>
              </a:ext>
            </a:extLst>
          </p:cNvPr>
          <p:cNvSpPr/>
          <p:nvPr/>
        </p:nvSpPr>
        <p:spPr>
          <a:xfrm>
            <a:off x="3475036" y="2800928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ИШ</a:t>
            </a:r>
            <a:endParaRPr lang="ru-RU" sz="2000" b="1" dirty="0"/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236EDBBF-4D3A-01AE-70BB-15B836BB46EA}"/>
              </a:ext>
            </a:extLst>
          </p:cNvPr>
          <p:cNvSpPr/>
          <p:nvPr/>
        </p:nvSpPr>
        <p:spPr>
          <a:xfrm>
            <a:off x="3475036" y="3451222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ИШ</a:t>
            </a:r>
            <a:endParaRPr lang="ru-RU" sz="2000" b="1" dirty="0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53209F5B-11DA-D3DB-9B6D-ED6079F32846}"/>
              </a:ext>
            </a:extLst>
          </p:cNvPr>
          <p:cNvSpPr/>
          <p:nvPr/>
        </p:nvSpPr>
        <p:spPr>
          <a:xfrm>
            <a:off x="3486081" y="4080263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ИШ</a:t>
            </a:r>
            <a:endParaRPr lang="ru-RU" sz="2000" b="1" dirty="0"/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607F9203-7607-06D7-A90F-518CD052059B}"/>
              </a:ext>
            </a:extLst>
          </p:cNvPr>
          <p:cNvSpPr/>
          <p:nvPr/>
        </p:nvSpPr>
        <p:spPr>
          <a:xfrm>
            <a:off x="3464002" y="4731261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ИШ</a:t>
            </a:r>
            <a:endParaRPr lang="ru-RU" sz="2000" b="1" dirty="0"/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457BA7F7-3AE6-A9A1-DF88-090C0E0DCE1D}"/>
              </a:ext>
            </a:extLst>
          </p:cNvPr>
          <p:cNvSpPr/>
          <p:nvPr/>
        </p:nvSpPr>
        <p:spPr>
          <a:xfrm>
            <a:off x="3462955" y="5381807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ИШ</a:t>
            </a:r>
            <a:endParaRPr lang="ru-RU" sz="2000" b="1" dirty="0"/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9C85D9AD-11F0-D9A4-22AD-CEDC11836182}"/>
              </a:ext>
            </a:extLst>
          </p:cNvPr>
          <p:cNvSpPr/>
          <p:nvPr/>
        </p:nvSpPr>
        <p:spPr>
          <a:xfrm>
            <a:off x="3462955" y="6054357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ИШ</a:t>
            </a:r>
            <a:endParaRPr lang="ru-RU" sz="2000" b="1" dirty="0"/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FDDE1986-333C-5D57-1EA4-5E9ADF1C4B2F}"/>
              </a:ext>
            </a:extLst>
          </p:cNvPr>
          <p:cNvSpPr/>
          <p:nvPr/>
        </p:nvSpPr>
        <p:spPr>
          <a:xfrm>
            <a:off x="4115461" y="199808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ЯШ</a:t>
            </a:r>
            <a:endParaRPr lang="ru-RU" sz="2000" b="1" dirty="0"/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9CC1E631-A41B-F488-7743-653A0773BE5F}"/>
              </a:ext>
            </a:extLst>
          </p:cNvPr>
          <p:cNvSpPr/>
          <p:nvPr/>
        </p:nvSpPr>
        <p:spPr>
          <a:xfrm>
            <a:off x="4126252" y="850451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ЯШ</a:t>
            </a:r>
            <a:endParaRPr lang="ru-RU" sz="2000" b="1" dirty="0"/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83EB6237-9CCC-BC33-AFB3-6377EF14A59B}"/>
              </a:ext>
            </a:extLst>
          </p:cNvPr>
          <p:cNvSpPr/>
          <p:nvPr/>
        </p:nvSpPr>
        <p:spPr>
          <a:xfrm>
            <a:off x="4136049" y="1490023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ЯШ</a:t>
            </a:r>
            <a:endParaRPr lang="ru-RU" sz="2000" b="1" dirty="0"/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521963F2-1941-079B-233A-DB200D322B62}"/>
              </a:ext>
            </a:extLst>
          </p:cNvPr>
          <p:cNvSpPr/>
          <p:nvPr/>
        </p:nvSpPr>
        <p:spPr>
          <a:xfrm>
            <a:off x="4114948" y="2140589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ЯШ</a:t>
            </a:r>
            <a:endParaRPr lang="ru-RU" sz="2000" b="1" dirty="0"/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6F235D68-6B14-B050-3366-98172C37B60C}"/>
              </a:ext>
            </a:extLst>
          </p:cNvPr>
          <p:cNvSpPr/>
          <p:nvPr/>
        </p:nvSpPr>
        <p:spPr>
          <a:xfrm>
            <a:off x="4125108" y="2801247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ЯШ</a:t>
            </a:r>
            <a:endParaRPr lang="ru-RU" sz="2000" b="1" dirty="0"/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5DDCE452-D3A8-C52F-1FAF-6700E0D53817}"/>
              </a:ext>
            </a:extLst>
          </p:cNvPr>
          <p:cNvSpPr/>
          <p:nvPr/>
        </p:nvSpPr>
        <p:spPr>
          <a:xfrm>
            <a:off x="4136050" y="3451222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ЯШ</a:t>
            </a:r>
            <a:endParaRPr lang="ru-RU" sz="2000" b="1" dirty="0"/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5FCFA302-F833-C023-BA98-FE8BC3DDBF63}"/>
              </a:ext>
            </a:extLst>
          </p:cNvPr>
          <p:cNvSpPr/>
          <p:nvPr/>
        </p:nvSpPr>
        <p:spPr>
          <a:xfrm>
            <a:off x="4147095" y="4080263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ЯШ</a:t>
            </a:r>
            <a:endParaRPr lang="ru-RU" sz="2000" b="1" dirty="0"/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51AAC8AD-5236-2899-B7AF-7E553B21D8CA}"/>
              </a:ext>
            </a:extLst>
          </p:cNvPr>
          <p:cNvSpPr/>
          <p:nvPr/>
        </p:nvSpPr>
        <p:spPr>
          <a:xfrm>
            <a:off x="4128327" y="4717770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ЯШ</a:t>
            </a:r>
            <a:endParaRPr lang="ru-RU" sz="2000" b="1" dirty="0"/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F89ECF2A-55D2-95F9-7E49-825DADBF0C0D}"/>
              </a:ext>
            </a:extLst>
          </p:cNvPr>
          <p:cNvSpPr/>
          <p:nvPr/>
        </p:nvSpPr>
        <p:spPr>
          <a:xfrm>
            <a:off x="4126568" y="5378763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ЯШ</a:t>
            </a:r>
            <a:endParaRPr lang="ru-RU" sz="2000" b="1" dirty="0"/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4FD9E6AC-9E23-D059-2CD4-2B467243A947}"/>
              </a:ext>
            </a:extLst>
          </p:cNvPr>
          <p:cNvSpPr/>
          <p:nvPr/>
        </p:nvSpPr>
        <p:spPr>
          <a:xfrm>
            <a:off x="4121111" y="6051532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ЯШ</a:t>
            </a:r>
            <a:endParaRPr lang="ru-RU" sz="2000" b="1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8E44F9F-AD15-4FF3-6377-324967798312}"/>
              </a:ext>
            </a:extLst>
          </p:cNvPr>
          <p:cNvSpPr/>
          <p:nvPr/>
        </p:nvSpPr>
        <p:spPr>
          <a:xfrm>
            <a:off x="4777338" y="198692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ЮШ</a:t>
            </a:r>
            <a:endParaRPr lang="ru-RU" sz="2000" b="1" dirty="0"/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8F982055-4F04-9C4F-25CE-7F38E02E4EAA}"/>
              </a:ext>
            </a:extLst>
          </p:cNvPr>
          <p:cNvSpPr/>
          <p:nvPr/>
        </p:nvSpPr>
        <p:spPr>
          <a:xfrm>
            <a:off x="4776556" y="858881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ЮШ</a:t>
            </a:r>
            <a:endParaRPr lang="ru-RU" sz="2000" b="1" dirty="0"/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78EB192E-F178-6B77-DC6C-D28DB937936C}"/>
              </a:ext>
            </a:extLst>
          </p:cNvPr>
          <p:cNvSpPr/>
          <p:nvPr/>
        </p:nvSpPr>
        <p:spPr>
          <a:xfrm>
            <a:off x="4776557" y="1487564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ЮШ</a:t>
            </a:r>
            <a:endParaRPr lang="ru-RU" sz="2000" b="1" dirty="0"/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2AE451A5-5F95-D4AD-1628-D862B3FEB219}"/>
              </a:ext>
            </a:extLst>
          </p:cNvPr>
          <p:cNvSpPr/>
          <p:nvPr/>
        </p:nvSpPr>
        <p:spPr>
          <a:xfrm>
            <a:off x="4766397" y="2148240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ЮШ</a:t>
            </a:r>
            <a:endParaRPr lang="ru-RU" sz="2000" b="1" dirty="0"/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67019A9D-8EDE-729E-A379-58CCFE6BED8C}"/>
              </a:ext>
            </a:extLst>
          </p:cNvPr>
          <p:cNvSpPr/>
          <p:nvPr/>
        </p:nvSpPr>
        <p:spPr>
          <a:xfrm>
            <a:off x="4776733" y="2810323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ЮШ</a:t>
            </a:r>
            <a:endParaRPr lang="ru-RU" sz="2000" b="1" dirty="0"/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78BCE0A4-B52E-FA8C-5D4C-48CBB2977F61}"/>
              </a:ext>
            </a:extLst>
          </p:cNvPr>
          <p:cNvSpPr/>
          <p:nvPr/>
        </p:nvSpPr>
        <p:spPr>
          <a:xfrm>
            <a:off x="4786372" y="3428663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ЮШ</a:t>
            </a:r>
            <a:endParaRPr lang="ru-RU" sz="2000" b="1" dirty="0"/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0BBB384F-C696-D954-CD79-70449FE4F6CE}"/>
              </a:ext>
            </a:extLst>
          </p:cNvPr>
          <p:cNvSpPr/>
          <p:nvPr/>
        </p:nvSpPr>
        <p:spPr>
          <a:xfrm>
            <a:off x="4786372" y="4090354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ЮШ</a:t>
            </a:r>
            <a:endParaRPr lang="ru-RU" sz="2000" b="1" dirty="0"/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A7C347B2-72ED-03CC-0E05-AD202E673CB6}"/>
              </a:ext>
            </a:extLst>
          </p:cNvPr>
          <p:cNvSpPr/>
          <p:nvPr/>
        </p:nvSpPr>
        <p:spPr>
          <a:xfrm>
            <a:off x="4767506" y="4730238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ЮШ</a:t>
            </a:r>
            <a:endParaRPr lang="ru-RU" sz="2000" b="1" dirty="0"/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1A7F90BD-4CC0-4673-BBD5-0FC21A598EC7}"/>
              </a:ext>
            </a:extLst>
          </p:cNvPr>
          <p:cNvSpPr/>
          <p:nvPr/>
        </p:nvSpPr>
        <p:spPr>
          <a:xfrm>
            <a:off x="4776557" y="5390505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ЮШ</a:t>
            </a:r>
            <a:endParaRPr lang="ru-RU" sz="2000" b="1" dirty="0"/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CF62BD3B-2BCC-B943-6473-D7BFF4294815}"/>
              </a:ext>
            </a:extLst>
          </p:cNvPr>
          <p:cNvSpPr/>
          <p:nvPr/>
        </p:nvSpPr>
        <p:spPr>
          <a:xfrm>
            <a:off x="4776821" y="6061579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ЮШ</a:t>
            </a:r>
            <a:endParaRPr lang="ru-RU" sz="2000" b="1" dirty="0"/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5E93AC50-13D2-027A-5173-8AA7FC5184EE}"/>
              </a:ext>
            </a:extLst>
          </p:cNvPr>
          <p:cNvSpPr/>
          <p:nvPr/>
        </p:nvSpPr>
        <p:spPr>
          <a:xfrm>
            <a:off x="5437821" y="207281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ЄШ</a:t>
            </a:r>
            <a:endParaRPr lang="ru-RU" sz="2000" b="1" dirty="0"/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D897DBD9-2754-4530-5B0E-2DCE045813F1}"/>
              </a:ext>
            </a:extLst>
          </p:cNvPr>
          <p:cNvSpPr/>
          <p:nvPr/>
        </p:nvSpPr>
        <p:spPr>
          <a:xfrm>
            <a:off x="5437644" y="866728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ЄШ</a:t>
            </a:r>
            <a:endParaRPr lang="ru-RU" sz="2000" b="1" dirty="0"/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7244A5CE-B4EA-D84B-24EF-D7224DBFB670}"/>
              </a:ext>
            </a:extLst>
          </p:cNvPr>
          <p:cNvSpPr/>
          <p:nvPr/>
        </p:nvSpPr>
        <p:spPr>
          <a:xfrm>
            <a:off x="5437645" y="1506396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ЄШ</a:t>
            </a:r>
            <a:endParaRPr lang="ru-RU" sz="2000" b="1" dirty="0"/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18436D47-4C07-41F6-CA27-1133444C0DB3}"/>
              </a:ext>
            </a:extLst>
          </p:cNvPr>
          <p:cNvSpPr/>
          <p:nvPr/>
        </p:nvSpPr>
        <p:spPr>
          <a:xfrm>
            <a:off x="5427484" y="2159475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ЄШ</a:t>
            </a:r>
            <a:endParaRPr lang="ru-RU" sz="2000" b="1" dirty="0"/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272A7838-FB04-CF1C-BC93-31DC42F90780}"/>
              </a:ext>
            </a:extLst>
          </p:cNvPr>
          <p:cNvSpPr/>
          <p:nvPr/>
        </p:nvSpPr>
        <p:spPr>
          <a:xfrm>
            <a:off x="5437645" y="2797664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ЄШ</a:t>
            </a:r>
            <a:endParaRPr lang="ru-RU" sz="2000" b="1" dirty="0"/>
          </a:p>
        </p:txBody>
      </p: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id="{A8449FF1-E9E6-0430-5047-960306DAB28E}"/>
              </a:ext>
            </a:extLst>
          </p:cNvPr>
          <p:cNvSpPr/>
          <p:nvPr/>
        </p:nvSpPr>
        <p:spPr>
          <a:xfrm>
            <a:off x="5450904" y="3448857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ЄШ</a:t>
            </a:r>
            <a:endParaRPr lang="ru-RU" sz="2000" b="1" dirty="0"/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A655C582-1289-EEEE-C3BA-37D63A907A25}"/>
              </a:ext>
            </a:extLst>
          </p:cNvPr>
          <p:cNvSpPr/>
          <p:nvPr/>
        </p:nvSpPr>
        <p:spPr>
          <a:xfrm>
            <a:off x="5437723" y="4098544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ЄШ</a:t>
            </a:r>
            <a:endParaRPr lang="ru-RU" sz="2000" b="1" dirty="0"/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CAD1D68A-B8C9-C17E-A937-BAD85707FC2C}"/>
              </a:ext>
            </a:extLst>
          </p:cNvPr>
          <p:cNvSpPr/>
          <p:nvPr/>
        </p:nvSpPr>
        <p:spPr>
          <a:xfrm>
            <a:off x="5427661" y="4759506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ЄШ</a:t>
            </a:r>
            <a:endParaRPr lang="ru-RU" sz="2000" b="1" dirty="0"/>
          </a:p>
        </p:txBody>
      </p:sp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id="{4BC5FB09-7E4E-5A3F-1B3D-C2FA4200642A}"/>
              </a:ext>
            </a:extLst>
          </p:cNvPr>
          <p:cNvSpPr/>
          <p:nvPr/>
        </p:nvSpPr>
        <p:spPr>
          <a:xfrm>
            <a:off x="5428356" y="5398695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ЄШ</a:t>
            </a:r>
            <a:endParaRPr lang="ru-RU" sz="2000" b="1" dirty="0"/>
          </a:p>
        </p:txBody>
      </p: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03E53676-BE6A-01A6-C81D-71B3E7636435}"/>
              </a:ext>
            </a:extLst>
          </p:cNvPr>
          <p:cNvSpPr/>
          <p:nvPr/>
        </p:nvSpPr>
        <p:spPr>
          <a:xfrm>
            <a:off x="5437820" y="6061152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ЄШ</a:t>
            </a:r>
            <a:endParaRPr lang="ru-RU" sz="2000" b="1" dirty="0"/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D9FC33C5-3296-86A6-B705-6FC7A94D005A}"/>
              </a:ext>
            </a:extLst>
          </p:cNvPr>
          <p:cNvSpPr/>
          <p:nvPr/>
        </p:nvSpPr>
        <p:spPr>
          <a:xfrm>
            <a:off x="6098106" y="215128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АШ</a:t>
            </a:r>
            <a:endParaRPr lang="ru-RU" sz="2000" b="1" dirty="0"/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03BC046A-3B93-BECB-7AD1-783A5945D3EA}"/>
              </a:ext>
            </a:extLst>
          </p:cNvPr>
          <p:cNvSpPr/>
          <p:nvPr/>
        </p:nvSpPr>
        <p:spPr>
          <a:xfrm>
            <a:off x="6098105" y="855376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АШ</a:t>
            </a:r>
            <a:endParaRPr lang="ru-RU" sz="2000" b="1" dirty="0"/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22C47D2E-F09B-E488-049E-AF6E1814187F}"/>
              </a:ext>
            </a:extLst>
          </p:cNvPr>
          <p:cNvSpPr/>
          <p:nvPr/>
        </p:nvSpPr>
        <p:spPr>
          <a:xfrm>
            <a:off x="6098105" y="1516872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АШ</a:t>
            </a:r>
            <a:endParaRPr lang="ru-RU" sz="2000" b="1" dirty="0"/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D67AC067-50AC-B22D-455E-3EA222FFD4B2}"/>
              </a:ext>
            </a:extLst>
          </p:cNvPr>
          <p:cNvSpPr/>
          <p:nvPr/>
        </p:nvSpPr>
        <p:spPr>
          <a:xfrm>
            <a:off x="6087049" y="2155798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АШ</a:t>
            </a:r>
            <a:endParaRPr lang="ru-RU" sz="2000" b="1" dirty="0"/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E5135011-0225-54A3-633C-3A2E60C2AEAB}"/>
              </a:ext>
            </a:extLst>
          </p:cNvPr>
          <p:cNvSpPr/>
          <p:nvPr/>
        </p:nvSpPr>
        <p:spPr>
          <a:xfrm>
            <a:off x="6076115" y="2805972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АШ</a:t>
            </a:r>
            <a:endParaRPr lang="ru-RU" sz="2000" b="1" dirty="0"/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8CD7EC6E-8374-B62A-85F3-DCF107286391}"/>
              </a:ext>
            </a:extLst>
          </p:cNvPr>
          <p:cNvSpPr/>
          <p:nvPr/>
        </p:nvSpPr>
        <p:spPr>
          <a:xfrm>
            <a:off x="6087494" y="3446348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АШ</a:t>
            </a:r>
            <a:endParaRPr lang="ru-RU" sz="2000" b="1" dirty="0"/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E7763C28-1F7D-775F-6E22-6A4DEC689BF9}"/>
              </a:ext>
            </a:extLst>
          </p:cNvPr>
          <p:cNvSpPr/>
          <p:nvPr/>
        </p:nvSpPr>
        <p:spPr>
          <a:xfrm>
            <a:off x="6086939" y="4097020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АШ</a:t>
            </a:r>
            <a:endParaRPr lang="ru-RU" sz="2000" b="1" dirty="0"/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1C3BAD6A-25EA-918A-60C4-7A7A6CDE3981}"/>
              </a:ext>
            </a:extLst>
          </p:cNvPr>
          <p:cNvSpPr/>
          <p:nvPr/>
        </p:nvSpPr>
        <p:spPr>
          <a:xfrm>
            <a:off x="6088080" y="4758289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АШ</a:t>
            </a:r>
            <a:endParaRPr lang="ru-RU" sz="2000" b="1" dirty="0"/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6EFDC00A-7CEF-46FE-45B5-A65796EDC795}"/>
              </a:ext>
            </a:extLst>
          </p:cNvPr>
          <p:cNvSpPr/>
          <p:nvPr/>
        </p:nvSpPr>
        <p:spPr>
          <a:xfrm>
            <a:off x="6086939" y="5416273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АШ</a:t>
            </a:r>
            <a:endParaRPr lang="ru-RU" sz="2000" b="1" dirty="0"/>
          </a:p>
        </p:txBody>
      </p:sp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F7E151AD-3A83-DA18-64E5-D23FAD717655}"/>
              </a:ext>
            </a:extLst>
          </p:cNvPr>
          <p:cNvSpPr/>
          <p:nvPr/>
        </p:nvSpPr>
        <p:spPr>
          <a:xfrm>
            <a:off x="6098105" y="6058019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АШ</a:t>
            </a:r>
            <a:endParaRPr lang="ru-RU" sz="2000" b="1" dirty="0"/>
          </a:p>
        </p:txBody>
      </p:sp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ED20744C-8846-4DD0-B517-BF7558FB73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1206" y="3771737"/>
            <a:ext cx="2674973" cy="2674973"/>
          </a:xfrm>
          <a:prstGeom prst="rect">
            <a:avLst/>
          </a:prstGeom>
        </p:spPr>
      </p:pic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8D37F4E4-3628-4EED-AB28-4A324269AC46}"/>
              </a:ext>
            </a:extLst>
          </p:cNvPr>
          <p:cNvGrpSpPr/>
          <p:nvPr/>
        </p:nvGrpSpPr>
        <p:grpSpPr>
          <a:xfrm>
            <a:off x="108716" y="6037781"/>
            <a:ext cx="874985" cy="779256"/>
            <a:chOff x="110921" y="46441"/>
            <a:chExt cx="497213" cy="505365"/>
          </a:xfrm>
        </p:grpSpPr>
        <p:pic>
          <p:nvPicPr>
            <p:cNvPr id="110" name="Picture 40">
              <a:extLst>
                <a:ext uri="{FF2B5EF4-FFF2-40B4-BE49-F238E27FC236}">
                  <a16:creationId xmlns:a16="http://schemas.microsoft.com/office/drawing/2014/main" id="{F7B9D135-8EB3-46D5-95A7-B9AF7F89FE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7D18A618-4E38-4683-9403-88EC8949ACEB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2" name="Скругленный прямоугольник 52">
            <a:extLst>
              <a:ext uri="{FF2B5EF4-FFF2-40B4-BE49-F238E27FC236}">
                <a16:creationId xmlns:a16="http://schemas.microsoft.com/office/drawing/2014/main" id="{16C5F1BD-C184-4FB2-9E87-DE3A94A5AD06}"/>
              </a:ext>
            </a:extLst>
          </p:cNvPr>
          <p:cNvSpPr/>
          <p:nvPr/>
        </p:nvSpPr>
        <p:spPr>
          <a:xfrm>
            <a:off x="1097340" y="1106806"/>
            <a:ext cx="4822552" cy="4151309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124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>
                      <p:stCondLst>
                        <p:cond delay="0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2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1" fill="hold">
                      <p:stCondLst>
                        <p:cond delay="0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>
                      <p:stCondLst>
                        <p:cond delay="0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5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1" fill="hold">
                      <p:stCondLst>
                        <p:cond delay="0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5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7" fill="hold">
                      <p:stCondLst>
                        <p:cond delay="0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6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9" fill="hold">
                      <p:stCondLst>
                        <p:cond delay="0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74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5" fill="hold">
                      <p:stCondLst>
                        <p:cond delay="0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38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7" fill="hold">
                      <p:stCondLst>
                        <p:cond delay="0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>
                      <p:stCondLst>
                        <p:cond delay="0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404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5" fill="hold">
                      <p:stCondLst>
                        <p:cond delay="0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4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7" fill="hold">
                      <p:stCondLst>
                        <p:cond delay="0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2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3" fill="hold">
                      <p:stCondLst>
                        <p:cond delay="0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2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9" fill="hold">
                      <p:stCondLst>
                        <p:cond delay="0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434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5" fill="hold">
                      <p:stCondLst>
                        <p:cond delay="0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44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1" fill="hold">
                      <p:stCondLst>
                        <p:cond delay="0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446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7" fill="hold">
                      <p:stCondLst>
                        <p:cond delay="0"/>
                      </p:stCondLst>
                      <p:childTnLst>
                        <p:par>
                          <p:cTn id="448" fill="hold">
                            <p:stCondLst>
                              <p:cond delay="0"/>
                            </p:stCondLst>
                            <p:childTnLst>
                              <p:par>
                                <p:cTn id="4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458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9" fill="hold">
                      <p:stCondLst>
                        <p:cond delay="0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464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5" fill="hold">
                      <p:stCondLst>
                        <p:cond delay="0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47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1" fill="hold">
                      <p:stCondLst>
                        <p:cond delay="0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476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7" fill="hold">
                      <p:stCondLst>
                        <p:cond delay="0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488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9" fill="hold">
                      <p:stCondLst>
                        <p:cond delay="0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494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5" fill="hold">
                      <p:stCondLst>
                        <p:cond delay="0"/>
                      </p:stCondLst>
                      <p:childTnLst>
                        <p:par>
                          <p:cTn id="496" fill="hold">
                            <p:stCondLst>
                              <p:cond delay="0"/>
                            </p:stCondLst>
                            <p:childTnLst>
                              <p:par>
                                <p:cTn id="4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500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1" fill="hold">
                      <p:stCondLst>
                        <p:cond delay="0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506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7" fill="hold">
                      <p:stCondLst>
                        <p:cond delay="0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518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9" fill="hold">
                      <p:stCondLst>
                        <p:cond delay="0"/>
                      </p:stCondLst>
                      <p:childTnLst>
                        <p:par>
                          <p:cTn id="520" fill="hold">
                            <p:stCondLst>
                              <p:cond delay="0"/>
                            </p:stCondLst>
                            <p:childTnLst>
                              <p:par>
                                <p:cTn id="5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524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5" fill="hold">
                      <p:stCondLst>
                        <p:cond delay="0"/>
                      </p:stCondLst>
                      <p:childTnLst>
                        <p:par>
                          <p:cTn id="526" fill="hold">
                            <p:stCondLst>
                              <p:cond delay="0"/>
                            </p:stCondLst>
                            <p:childTnLst>
                              <p:par>
                                <p:cTn id="5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530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1" fill="hold">
                      <p:stCondLst>
                        <p:cond delay="0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536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7" fill="hold">
                      <p:stCondLst>
                        <p:cond delay="0"/>
                      </p:stCondLst>
                      <p:childTnLst>
                        <p:par>
                          <p:cTn id="538" fill="hold">
                            <p:stCondLst>
                              <p:cond delay="0"/>
                            </p:stCondLst>
                            <p:childTnLst>
                              <p:par>
                                <p:cTn id="5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54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3" fill="hold">
                      <p:stCondLst>
                        <p:cond delay="0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548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9" fill="hold">
                      <p:stCondLst>
                        <p:cond delay="0"/>
                      </p:stCondLst>
                      <p:childTnLst>
                        <p:par>
                          <p:cTn id="550" fill="hold">
                            <p:stCondLst>
                              <p:cond delay="0"/>
                            </p:stCondLst>
                            <p:childTnLst>
                              <p:par>
                                <p:cTn id="5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554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5" fill="hold">
                      <p:stCondLst>
                        <p:cond delay="0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560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1" fill="hold">
                      <p:stCondLst>
                        <p:cond delay="0"/>
                      </p:stCondLst>
                      <p:childTnLst>
                        <p:par>
                          <p:cTn id="562" fill="hold">
                            <p:stCondLst>
                              <p:cond delay="0"/>
                            </p:stCondLst>
                            <p:childTnLst>
                              <p:par>
                                <p:cTn id="56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566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7" fill="hold">
                      <p:stCondLst>
                        <p:cond delay="0"/>
                      </p:stCondLst>
                      <p:childTnLst>
                        <p:par>
                          <p:cTn id="568" fill="hold">
                            <p:stCondLst>
                              <p:cond delay="0"/>
                            </p:stCondLst>
                            <p:childTnLst>
                              <p:par>
                                <p:cTn id="5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572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3" fill="hold">
                      <p:stCondLst>
                        <p:cond delay="0"/>
                      </p:stCondLst>
                      <p:childTnLst>
                        <p:par>
                          <p:cTn id="574" fill="hold">
                            <p:stCondLst>
                              <p:cond delay="0"/>
                            </p:stCondLst>
                            <p:childTnLst>
                              <p:par>
                                <p:cTn id="5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78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9" fill="hold">
                      <p:stCondLst>
                        <p:cond delay="0"/>
                      </p:stCondLst>
                      <p:childTnLst>
                        <p:par>
                          <p:cTn id="580" fill="hold">
                            <p:stCondLst>
                              <p:cond delay="0"/>
                            </p:stCondLst>
                            <p:childTnLst>
                              <p:par>
                                <p:cTn id="5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584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5" fill="hold">
                      <p:stCondLst>
                        <p:cond delay="0"/>
                      </p:stCondLst>
                      <p:childTnLst>
                        <p:par>
                          <p:cTn id="586" fill="hold">
                            <p:stCondLst>
                              <p:cond delay="0"/>
                            </p:stCondLst>
                            <p:childTnLst>
                              <p:par>
                                <p:cTn id="58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590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1" fill="hold">
                      <p:stCondLst>
                        <p:cond delay="0"/>
                      </p:stCondLst>
                      <p:childTnLst>
                        <p:par>
                          <p:cTn id="592" fill="hold">
                            <p:stCondLst>
                              <p:cond delay="0"/>
                            </p:stCondLst>
                            <p:childTnLst>
                              <p:par>
                                <p:cTn id="59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596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7" fill="hold">
                      <p:stCondLst>
                        <p:cond delay="0"/>
                      </p:stCondLst>
                      <p:childTnLst>
                        <p:par>
                          <p:cTn id="598" fill="hold">
                            <p:stCondLst>
                              <p:cond delay="0"/>
                            </p:stCondLst>
                            <p:childTnLst>
                              <p:par>
                                <p:cTn id="5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1" fill="hold">
                      <p:stCondLst>
                        <p:cond delay="indefinite"/>
                      </p:stCondLst>
                      <p:childTnLst>
                        <p:par>
                          <p:cTn id="602" fill="hold">
                            <p:stCondLst>
                              <p:cond delay="0"/>
                            </p:stCondLst>
                            <p:childTnLst>
                              <p:par>
                                <p:cTn id="6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</p:childTnLst>
        </p:cTn>
      </p:par>
    </p:tnLst>
    <p:bldLst>
      <p:bldP spid="14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1" grpId="0" animBg="1"/>
      <p:bldP spid="42" grpId="0" animBg="1"/>
      <p:bldP spid="50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40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2" grpId="0" animBg="1"/>
      <p:bldP spid="57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12" grpId="0" animBg="1"/>
      <p:bldP spid="11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2AB544B2-B936-43EE-AEE6-15935C990865}"/>
</file>

<file path=customXml/itemProps2.xml><?xml version="1.0" encoding="utf-8"?>
<ds:datastoreItem xmlns:ds="http://schemas.openxmlformats.org/officeDocument/2006/customXml" ds:itemID="{20E78592-3B93-44E6-B069-5B5A37655F0F}"/>
</file>

<file path=customXml/itemProps3.xml><?xml version="1.0" encoding="utf-8"?>
<ds:datastoreItem xmlns:ds="http://schemas.openxmlformats.org/officeDocument/2006/customXml" ds:itemID="{6B3B11C0-804F-4AC7-99B2-3010E3832141}"/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119</Words>
  <Application>Microsoft Office PowerPoint</Application>
  <PresentationFormat>Широкоэкранный</PresentationFormat>
  <Paragraphs>99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SpeechTerapist_Julia</dc:creator>
  <cp:lastModifiedBy>SpeechTerapist_Julia</cp:lastModifiedBy>
  <cp:revision>3</cp:revision>
  <dcterms:created xsi:type="dcterms:W3CDTF">2025-12-24T13:57:19Z</dcterms:created>
  <dcterms:modified xsi:type="dcterms:W3CDTF">2025-12-29T10:45:39Z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