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/>
    <p:restoredTop sz="94625"/>
  </p:normalViewPr>
  <p:slideViewPr>
    <p:cSldViewPr snapToGrid="0">
      <p:cViewPr varScale="1">
        <p:scale>
          <a:sx n="100" d="100"/>
          <a:sy n="100" d="100"/>
        </p:scale>
        <p:origin x="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0F979-7403-5338-D895-0619A027A5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8EBD6B-00F5-C07C-99FC-3D9987727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E7CA4C-167D-4978-CFE6-EF77761A1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D94CD8-D37B-F22E-B14C-70D8C69E8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B392DE-00F9-120B-AFB0-30458B321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1409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F1158-9E68-6F9B-73A7-BE6986D13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10E626-BF62-5901-AE1B-C77BCFCE4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FFC2A4-B588-FBBC-E934-B7E44433D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C1285B-CCE4-9116-994C-F4242D43F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CDAF98-08A8-B985-D145-B09920ABC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17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B6EBD4-B7EE-E675-324A-1064FC8BDB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FA1131-8239-968C-4A31-C7C99BB63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426607-59C1-4F35-B4BB-E4E378973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9539BA-439F-B42A-5EE7-95801FC62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20FCF-5A31-03A3-2F7C-1AA6E7C50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604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B6586A-388E-37D3-A664-21356A0E1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EA2F26-25E9-1D30-446A-CFA457C03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01F9B2-1D2A-F667-B1B3-BE7F8AE1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C2F646-5131-D470-34BE-4CF655653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A53D11-8D12-FABB-6B3F-82268FFA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3088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59FF2-81F2-C5B8-733A-252168C70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426653-B3BD-57B6-C401-0BCE566D1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569208-E1F5-E6D2-7130-741768B5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AA8566-559E-C1BA-0F08-EFE500627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5F36A7-4E03-0094-63B9-BF42A772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342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DAF0B-374D-F81D-7435-EA6488C1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A41A93-8B28-C509-DDAC-99E11B27AB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4624973-B155-CF31-16DD-B86FBA853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2A0774-C307-589B-9D95-68A24A73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86285C-5673-ED53-1838-67B4B0B08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D3356D-47F8-9387-C108-08E8104A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267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E5BA9-2324-F6CE-0E3B-42AF10243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D4FED7-E6A1-F4A6-FFA7-BAE913618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5511AA-002F-E7F6-C558-35BB397DEB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88757A-2F89-F450-96B7-3181B4E49D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8D634DC-1247-AA9E-D29E-BB105800B2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C2F6250-F04C-D9E5-CEC6-327D080E5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00D4DA-DCCA-F0FD-B611-B57EDAA6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7C977CF-A43E-38ED-6C94-A99682E6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324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E30D8F-E1AE-72A9-5830-DAA5CEA4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2733A0A-1F1E-CD97-DA8E-8BB405C4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AE93A5-F1E7-BF2B-DD00-DC5C5D524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B3EB77A-C6C3-A1C5-0B52-553F1832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9253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3F850C6-CB21-5365-1965-DED97225C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22D378-F1AB-0049-2DD3-51078FB49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086551-9AC7-1A67-88C5-EC120F7FA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46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BAF4A7-9272-E25C-E8DA-F7F295E28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A3955E-66AD-B16F-FA77-420EDB111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254944-181B-2A29-A09F-F24345A2D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079506-0BFB-8973-38B8-057D6257F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AE122A-BE75-71DF-A9E5-65B213774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EC8261-BA86-AF21-91A3-AF7FB1D1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75992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6833FE-2F92-5FCF-FF36-D1331B34A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DA847B-A63F-A3F7-A0B4-BE31DF7B7F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D0FD33-BCE7-BBE9-FCA4-6C0414274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BD810A-01AA-1DB8-8E03-D83965DE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582F1B-554D-C2DD-6235-863DE4836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92D244-E832-E2FE-A4EB-DE097FDB2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6679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95A7E2-FC4A-804B-E83B-DB8F659F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C2569E-9EBD-9E5E-1605-06AE516DB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FBDF83-CDC7-9EEF-8250-4BA5CD615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3210D8-429D-164F-AB7F-2271F715C8C3}" type="datetimeFigureOut">
              <a:rPr lang="ru-UA" smtClean="0"/>
              <a:t>29.12.2025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032111-8587-2799-FC60-AB23EAE4D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243198-838A-3E85-4102-E9DA993C4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42EE6-FFA6-AC4D-9456-5BA0101775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362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80F780A-9704-BAA2-9FF3-3F9A53830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4"/>
                    </a14:imgEffect>
                  </a14:imgLayer>
                </a14:imgProps>
              </a:ext>
            </a:extLst>
          </a:blip>
          <a:srcRect l="295" r="295"/>
          <a:stretch/>
        </p:blipFill>
        <p:spPr>
          <a:xfrm>
            <a:off x="-1" y="-7703"/>
            <a:ext cx="12192001" cy="6873406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6E6F7C96-CE57-BFC0-D457-164CF260457B}"/>
              </a:ext>
            </a:extLst>
          </p:cNvPr>
          <p:cNvSpPr/>
          <p:nvPr/>
        </p:nvSpPr>
        <p:spPr>
          <a:xfrm>
            <a:off x="411936" y="537005"/>
            <a:ext cx="11591378" cy="6023452"/>
          </a:xfrm>
          <a:custGeom>
            <a:avLst/>
            <a:gdLst>
              <a:gd name="csX0" fmla="*/ 0 w 11591378"/>
              <a:gd name="csY0" fmla="*/ 714321 h 6023452"/>
              <a:gd name="csX1" fmla="*/ 714321 w 11591378"/>
              <a:gd name="csY1" fmla="*/ 0 h 6023452"/>
              <a:gd name="csX2" fmla="*/ 1108874 w 11591378"/>
              <a:gd name="csY2" fmla="*/ 0 h 6023452"/>
              <a:gd name="csX3" fmla="*/ 1503428 w 11591378"/>
              <a:gd name="csY3" fmla="*/ 0 h 6023452"/>
              <a:gd name="csX4" fmla="*/ 2304490 w 11591378"/>
              <a:gd name="csY4" fmla="*/ 0 h 6023452"/>
              <a:gd name="csX5" fmla="*/ 2597416 w 11591378"/>
              <a:gd name="csY5" fmla="*/ 0 h 6023452"/>
              <a:gd name="csX6" fmla="*/ 3398479 w 11591378"/>
              <a:gd name="csY6" fmla="*/ 0 h 6023452"/>
              <a:gd name="csX7" fmla="*/ 3894660 w 11591378"/>
              <a:gd name="csY7" fmla="*/ 0 h 6023452"/>
              <a:gd name="csX8" fmla="*/ 4187585 w 11591378"/>
              <a:gd name="csY8" fmla="*/ 0 h 6023452"/>
              <a:gd name="csX9" fmla="*/ 4887021 w 11591378"/>
              <a:gd name="csY9" fmla="*/ 0 h 6023452"/>
              <a:gd name="csX10" fmla="*/ 5383201 w 11591378"/>
              <a:gd name="csY10" fmla="*/ 0 h 6023452"/>
              <a:gd name="csX11" fmla="*/ 6184264 w 11591378"/>
              <a:gd name="csY11" fmla="*/ 0 h 6023452"/>
              <a:gd name="csX12" fmla="*/ 6578817 w 11591378"/>
              <a:gd name="csY12" fmla="*/ 0 h 6023452"/>
              <a:gd name="csX13" fmla="*/ 7074998 w 11591378"/>
              <a:gd name="csY13" fmla="*/ 0 h 6023452"/>
              <a:gd name="csX14" fmla="*/ 7876061 w 11591378"/>
              <a:gd name="csY14" fmla="*/ 0 h 6023452"/>
              <a:gd name="csX15" fmla="*/ 8168987 w 11591378"/>
              <a:gd name="csY15" fmla="*/ 0 h 6023452"/>
              <a:gd name="csX16" fmla="*/ 8563540 w 11591378"/>
              <a:gd name="csY16" fmla="*/ 0 h 6023452"/>
              <a:gd name="csX17" fmla="*/ 9161348 w 11591378"/>
              <a:gd name="csY17" fmla="*/ 0 h 6023452"/>
              <a:gd name="csX18" fmla="*/ 9962411 w 11591378"/>
              <a:gd name="csY18" fmla="*/ 0 h 6023452"/>
              <a:gd name="csX19" fmla="*/ 10255337 w 11591378"/>
              <a:gd name="csY19" fmla="*/ 0 h 6023452"/>
              <a:gd name="csX20" fmla="*/ 10877057 w 11591378"/>
              <a:gd name="csY20" fmla="*/ 0 h 6023452"/>
              <a:gd name="csX21" fmla="*/ 11591378 w 11591378"/>
              <a:gd name="csY21" fmla="*/ 714321 h 6023452"/>
              <a:gd name="csX22" fmla="*/ 11591378 w 11591378"/>
              <a:gd name="csY22" fmla="*/ 1150828 h 6023452"/>
              <a:gd name="csX23" fmla="*/ 11591378 w 11591378"/>
              <a:gd name="csY23" fmla="*/ 1633283 h 6023452"/>
              <a:gd name="csX24" fmla="*/ 11591378 w 11591378"/>
              <a:gd name="csY24" fmla="*/ 2207634 h 6023452"/>
              <a:gd name="csX25" fmla="*/ 11591378 w 11591378"/>
              <a:gd name="csY25" fmla="*/ 2827934 h 6023452"/>
              <a:gd name="csX26" fmla="*/ 11591378 w 11591378"/>
              <a:gd name="csY26" fmla="*/ 3448233 h 6023452"/>
              <a:gd name="csX27" fmla="*/ 11591378 w 11591378"/>
              <a:gd name="csY27" fmla="*/ 3930688 h 6023452"/>
              <a:gd name="csX28" fmla="*/ 11591378 w 11591378"/>
              <a:gd name="csY28" fmla="*/ 4367195 h 6023452"/>
              <a:gd name="csX29" fmla="*/ 11591378 w 11591378"/>
              <a:gd name="csY29" fmla="*/ 5309131 h 6023452"/>
              <a:gd name="csX30" fmla="*/ 10877057 w 11591378"/>
              <a:gd name="csY30" fmla="*/ 6023452 h 6023452"/>
              <a:gd name="csX31" fmla="*/ 10075994 w 11591378"/>
              <a:gd name="csY31" fmla="*/ 6023452 h 6023452"/>
              <a:gd name="csX32" fmla="*/ 9478186 w 11591378"/>
              <a:gd name="csY32" fmla="*/ 6023452 h 6023452"/>
              <a:gd name="csX33" fmla="*/ 8880378 w 11591378"/>
              <a:gd name="csY33" fmla="*/ 6023452 h 6023452"/>
              <a:gd name="csX34" fmla="*/ 8282570 w 11591378"/>
              <a:gd name="csY34" fmla="*/ 6023452 h 6023452"/>
              <a:gd name="csX35" fmla="*/ 7684762 w 11591378"/>
              <a:gd name="csY35" fmla="*/ 6023452 h 6023452"/>
              <a:gd name="csX36" fmla="*/ 6883700 w 11591378"/>
              <a:gd name="csY36" fmla="*/ 6023452 h 6023452"/>
              <a:gd name="csX37" fmla="*/ 6387519 w 11591378"/>
              <a:gd name="csY37" fmla="*/ 6023452 h 6023452"/>
              <a:gd name="csX38" fmla="*/ 6094593 w 11591378"/>
              <a:gd name="csY38" fmla="*/ 6023452 h 6023452"/>
              <a:gd name="csX39" fmla="*/ 5293530 w 11591378"/>
              <a:gd name="csY39" fmla="*/ 6023452 h 6023452"/>
              <a:gd name="csX40" fmla="*/ 4898977 w 11591378"/>
              <a:gd name="csY40" fmla="*/ 6023452 h 6023452"/>
              <a:gd name="csX41" fmla="*/ 4402796 w 11591378"/>
              <a:gd name="csY41" fmla="*/ 6023452 h 6023452"/>
              <a:gd name="csX42" fmla="*/ 3703361 w 11591378"/>
              <a:gd name="csY42" fmla="*/ 6023452 h 6023452"/>
              <a:gd name="csX43" fmla="*/ 3308808 w 11591378"/>
              <a:gd name="csY43" fmla="*/ 6023452 h 6023452"/>
              <a:gd name="csX44" fmla="*/ 2812627 w 11591378"/>
              <a:gd name="csY44" fmla="*/ 6023452 h 6023452"/>
              <a:gd name="csX45" fmla="*/ 2113192 w 11591378"/>
              <a:gd name="csY45" fmla="*/ 6023452 h 6023452"/>
              <a:gd name="csX46" fmla="*/ 1820266 w 11591378"/>
              <a:gd name="csY46" fmla="*/ 6023452 h 6023452"/>
              <a:gd name="csX47" fmla="*/ 714321 w 11591378"/>
              <a:gd name="csY47" fmla="*/ 6023452 h 6023452"/>
              <a:gd name="csX48" fmla="*/ 0 w 11591378"/>
              <a:gd name="csY48" fmla="*/ 5309131 h 6023452"/>
              <a:gd name="csX49" fmla="*/ 0 w 11591378"/>
              <a:gd name="csY49" fmla="*/ 4734780 h 6023452"/>
              <a:gd name="csX50" fmla="*/ 0 w 11591378"/>
              <a:gd name="csY50" fmla="*/ 4114480 h 6023452"/>
              <a:gd name="csX51" fmla="*/ 0 w 11591378"/>
              <a:gd name="csY51" fmla="*/ 3494181 h 6023452"/>
              <a:gd name="csX52" fmla="*/ 0 w 11591378"/>
              <a:gd name="csY52" fmla="*/ 2873882 h 6023452"/>
              <a:gd name="csX53" fmla="*/ 0 w 11591378"/>
              <a:gd name="csY53" fmla="*/ 2345479 h 6023452"/>
              <a:gd name="csX54" fmla="*/ 0 w 11591378"/>
              <a:gd name="csY54" fmla="*/ 1725179 h 6023452"/>
              <a:gd name="csX55" fmla="*/ 0 w 11591378"/>
              <a:gd name="csY55" fmla="*/ 714321 h 602345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</a:cxnLst>
            <a:rect l="l" t="t" r="r" b="b"/>
            <a:pathLst>
              <a:path w="11591378" h="6023452" fill="none" extrusionOk="0">
                <a:moveTo>
                  <a:pt x="0" y="714321"/>
                </a:moveTo>
                <a:cubicBezTo>
                  <a:pt x="-37047" y="278359"/>
                  <a:pt x="303526" y="82461"/>
                  <a:pt x="714321" y="0"/>
                </a:cubicBezTo>
                <a:cubicBezTo>
                  <a:pt x="875251" y="-36263"/>
                  <a:pt x="973301" y="14853"/>
                  <a:pt x="1108874" y="0"/>
                </a:cubicBezTo>
                <a:cubicBezTo>
                  <a:pt x="1244447" y="-14853"/>
                  <a:pt x="1350796" y="21190"/>
                  <a:pt x="1503428" y="0"/>
                </a:cubicBezTo>
                <a:cubicBezTo>
                  <a:pt x="1656060" y="-21190"/>
                  <a:pt x="1964653" y="19203"/>
                  <a:pt x="2304490" y="0"/>
                </a:cubicBezTo>
                <a:cubicBezTo>
                  <a:pt x="2644327" y="-19203"/>
                  <a:pt x="2485012" y="34042"/>
                  <a:pt x="2597416" y="0"/>
                </a:cubicBezTo>
                <a:cubicBezTo>
                  <a:pt x="2709820" y="-34042"/>
                  <a:pt x="3028851" y="67448"/>
                  <a:pt x="3398479" y="0"/>
                </a:cubicBezTo>
                <a:cubicBezTo>
                  <a:pt x="3768107" y="-67448"/>
                  <a:pt x="3698390" y="30516"/>
                  <a:pt x="3894660" y="0"/>
                </a:cubicBezTo>
                <a:cubicBezTo>
                  <a:pt x="4090930" y="-30516"/>
                  <a:pt x="4077952" y="14932"/>
                  <a:pt x="4187585" y="0"/>
                </a:cubicBezTo>
                <a:cubicBezTo>
                  <a:pt x="4297219" y="-14932"/>
                  <a:pt x="4564896" y="19327"/>
                  <a:pt x="4887021" y="0"/>
                </a:cubicBezTo>
                <a:cubicBezTo>
                  <a:pt x="5209146" y="-19327"/>
                  <a:pt x="5145165" y="2700"/>
                  <a:pt x="5383201" y="0"/>
                </a:cubicBezTo>
                <a:cubicBezTo>
                  <a:pt x="5621237" y="-2700"/>
                  <a:pt x="5814333" y="20628"/>
                  <a:pt x="6184264" y="0"/>
                </a:cubicBezTo>
                <a:cubicBezTo>
                  <a:pt x="6554195" y="-20628"/>
                  <a:pt x="6395366" y="20768"/>
                  <a:pt x="6578817" y="0"/>
                </a:cubicBezTo>
                <a:cubicBezTo>
                  <a:pt x="6762268" y="-20768"/>
                  <a:pt x="6889252" y="58672"/>
                  <a:pt x="7074998" y="0"/>
                </a:cubicBezTo>
                <a:cubicBezTo>
                  <a:pt x="7260744" y="-58672"/>
                  <a:pt x="7674972" y="18889"/>
                  <a:pt x="7876061" y="0"/>
                </a:cubicBezTo>
                <a:cubicBezTo>
                  <a:pt x="8077150" y="-18889"/>
                  <a:pt x="8092572" y="23673"/>
                  <a:pt x="8168987" y="0"/>
                </a:cubicBezTo>
                <a:cubicBezTo>
                  <a:pt x="8245402" y="-23673"/>
                  <a:pt x="8475127" y="43140"/>
                  <a:pt x="8563540" y="0"/>
                </a:cubicBezTo>
                <a:cubicBezTo>
                  <a:pt x="8651953" y="-43140"/>
                  <a:pt x="8932433" y="59786"/>
                  <a:pt x="9161348" y="0"/>
                </a:cubicBezTo>
                <a:cubicBezTo>
                  <a:pt x="9390263" y="-59786"/>
                  <a:pt x="9751647" y="95146"/>
                  <a:pt x="9962411" y="0"/>
                </a:cubicBezTo>
                <a:cubicBezTo>
                  <a:pt x="10173175" y="-95146"/>
                  <a:pt x="10161718" y="1016"/>
                  <a:pt x="10255337" y="0"/>
                </a:cubicBezTo>
                <a:cubicBezTo>
                  <a:pt x="10348956" y="-1016"/>
                  <a:pt x="10601262" y="21261"/>
                  <a:pt x="10877057" y="0"/>
                </a:cubicBezTo>
                <a:cubicBezTo>
                  <a:pt x="11160404" y="-6295"/>
                  <a:pt x="11495308" y="292799"/>
                  <a:pt x="11591378" y="714321"/>
                </a:cubicBezTo>
                <a:cubicBezTo>
                  <a:pt x="11632512" y="819413"/>
                  <a:pt x="11555323" y="1010946"/>
                  <a:pt x="11591378" y="1150828"/>
                </a:cubicBezTo>
                <a:cubicBezTo>
                  <a:pt x="11627433" y="1290710"/>
                  <a:pt x="11580909" y="1396661"/>
                  <a:pt x="11591378" y="1633283"/>
                </a:cubicBezTo>
                <a:cubicBezTo>
                  <a:pt x="11601847" y="1869906"/>
                  <a:pt x="11534266" y="2069862"/>
                  <a:pt x="11591378" y="2207634"/>
                </a:cubicBezTo>
                <a:cubicBezTo>
                  <a:pt x="11648490" y="2345406"/>
                  <a:pt x="11574653" y="2530073"/>
                  <a:pt x="11591378" y="2827934"/>
                </a:cubicBezTo>
                <a:cubicBezTo>
                  <a:pt x="11608103" y="3125795"/>
                  <a:pt x="11548237" y="3228372"/>
                  <a:pt x="11591378" y="3448233"/>
                </a:cubicBezTo>
                <a:cubicBezTo>
                  <a:pt x="11634519" y="3668094"/>
                  <a:pt x="11586034" y="3782994"/>
                  <a:pt x="11591378" y="3930688"/>
                </a:cubicBezTo>
                <a:cubicBezTo>
                  <a:pt x="11596722" y="4078383"/>
                  <a:pt x="11585942" y="4193456"/>
                  <a:pt x="11591378" y="4367195"/>
                </a:cubicBezTo>
                <a:cubicBezTo>
                  <a:pt x="11596814" y="4540934"/>
                  <a:pt x="11503336" y="5039896"/>
                  <a:pt x="11591378" y="5309131"/>
                </a:cubicBezTo>
                <a:cubicBezTo>
                  <a:pt x="11585259" y="5677066"/>
                  <a:pt x="11205310" y="6098270"/>
                  <a:pt x="10877057" y="6023452"/>
                </a:cubicBezTo>
                <a:cubicBezTo>
                  <a:pt x="10713944" y="6048830"/>
                  <a:pt x="10239904" y="5971295"/>
                  <a:pt x="10075994" y="6023452"/>
                </a:cubicBezTo>
                <a:cubicBezTo>
                  <a:pt x="9912084" y="6075609"/>
                  <a:pt x="9612378" y="5956533"/>
                  <a:pt x="9478186" y="6023452"/>
                </a:cubicBezTo>
                <a:cubicBezTo>
                  <a:pt x="9343994" y="6090371"/>
                  <a:pt x="9025272" y="6012580"/>
                  <a:pt x="8880378" y="6023452"/>
                </a:cubicBezTo>
                <a:cubicBezTo>
                  <a:pt x="8735484" y="6034324"/>
                  <a:pt x="8546654" y="5972554"/>
                  <a:pt x="8282570" y="6023452"/>
                </a:cubicBezTo>
                <a:cubicBezTo>
                  <a:pt x="8018486" y="6074350"/>
                  <a:pt x="7954520" y="5988431"/>
                  <a:pt x="7684762" y="6023452"/>
                </a:cubicBezTo>
                <a:cubicBezTo>
                  <a:pt x="7415004" y="6058473"/>
                  <a:pt x="7067439" y="6017613"/>
                  <a:pt x="6883700" y="6023452"/>
                </a:cubicBezTo>
                <a:cubicBezTo>
                  <a:pt x="6699961" y="6029291"/>
                  <a:pt x="6597209" y="5993496"/>
                  <a:pt x="6387519" y="6023452"/>
                </a:cubicBezTo>
                <a:cubicBezTo>
                  <a:pt x="6177829" y="6053408"/>
                  <a:pt x="6209026" y="5991638"/>
                  <a:pt x="6094593" y="6023452"/>
                </a:cubicBezTo>
                <a:cubicBezTo>
                  <a:pt x="5980160" y="6055266"/>
                  <a:pt x="5469783" y="5983888"/>
                  <a:pt x="5293530" y="6023452"/>
                </a:cubicBezTo>
                <a:cubicBezTo>
                  <a:pt x="5117277" y="6063016"/>
                  <a:pt x="5080170" y="5990769"/>
                  <a:pt x="4898977" y="6023452"/>
                </a:cubicBezTo>
                <a:cubicBezTo>
                  <a:pt x="4717784" y="6056135"/>
                  <a:pt x="4579637" y="6019287"/>
                  <a:pt x="4402796" y="6023452"/>
                </a:cubicBezTo>
                <a:cubicBezTo>
                  <a:pt x="4225955" y="6027617"/>
                  <a:pt x="3992623" y="5963007"/>
                  <a:pt x="3703361" y="6023452"/>
                </a:cubicBezTo>
                <a:cubicBezTo>
                  <a:pt x="3414100" y="6083897"/>
                  <a:pt x="3393359" y="6016430"/>
                  <a:pt x="3308808" y="6023452"/>
                </a:cubicBezTo>
                <a:cubicBezTo>
                  <a:pt x="3224257" y="6030474"/>
                  <a:pt x="2930016" y="5991948"/>
                  <a:pt x="2812627" y="6023452"/>
                </a:cubicBezTo>
                <a:cubicBezTo>
                  <a:pt x="2695238" y="6054956"/>
                  <a:pt x="2327332" y="5940160"/>
                  <a:pt x="2113192" y="6023452"/>
                </a:cubicBezTo>
                <a:cubicBezTo>
                  <a:pt x="1899052" y="6106744"/>
                  <a:pt x="1912880" y="6007880"/>
                  <a:pt x="1820266" y="6023452"/>
                </a:cubicBezTo>
                <a:cubicBezTo>
                  <a:pt x="1727652" y="6039024"/>
                  <a:pt x="1114777" y="5946112"/>
                  <a:pt x="714321" y="6023452"/>
                </a:cubicBezTo>
                <a:cubicBezTo>
                  <a:pt x="212937" y="6008560"/>
                  <a:pt x="17517" y="5811596"/>
                  <a:pt x="0" y="5309131"/>
                </a:cubicBezTo>
                <a:cubicBezTo>
                  <a:pt x="-4883" y="5089877"/>
                  <a:pt x="15312" y="4944673"/>
                  <a:pt x="0" y="4734780"/>
                </a:cubicBezTo>
                <a:cubicBezTo>
                  <a:pt x="-15312" y="4524887"/>
                  <a:pt x="59282" y="4294515"/>
                  <a:pt x="0" y="4114480"/>
                </a:cubicBezTo>
                <a:cubicBezTo>
                  <a:pt x="-59282" y="3934445"/>
                  <a:pt x="64039" y="3649721"/>
                  <a:pt x="0" y="3494181"/>
                </a:cubicBezTo>
                <a:cubicBezTo>
                  <a:pt x="-64039" y="3338641"/>
                  <a:pt x="13390" y="3162083"/>
                  <a:pt x="0" y="2873882"/>
                </a:cubicBezTo>
                <a:cubicBezTo>
                  <a:pt x="-13390" y="2585681"/>
                  <a:pt x="17723" y="2506424"/>
                  <a:pt x="0" y="2345479"/>
                </a:cubicBezTo>
                <a:cubicBezTo>
                  <a:pt x="-17723" y="2184534"/>
                  <a:pt x="49409" y="1907107"/>
                  <a:pt x="0" y="1725179"/>
                </a:cubicBezTo>
                <a:cubicBezTo>
                  <a:pt x="-49409" y="1543251"/>
                  <a:pt x="37086" y="1025769"/>
                  <a:pt x="0" y="714321"/>
                </a:cubicBezTo>
                <a:close/>
              </a:path>
              <a:path w="11591378" h="6023452" stroke="0" extrusionOk="0">
                <a:moveTo>
                  <a:pt x="0" y="714321"/>
                </a:moveTo>
                <a:cubicBezTo>
                  <a:pt x="75496" y="314754"/>
                  <a:pt x="245058" y="-20478"/>
                  <a:pt x="714321" y="0"/>
                </a:cubicBezTo>
                <a:cubicBezTo>
                  <a:pt x="920007" y="-1048"/>
                  <a:pt x="1110973" y="44044"/>
                  <a:pt x="1210502" y="0"/>
                </a:cubicBezTo>
                <a:cubicBezTo>
                  <a:pt x="1310031" y="-44044"/>
                  <a:pt x="1420737" y="17103"/>
                  <a:pt x="1503428" y="0"/>
                </a:cubicBezTo>
                <a:cubicBezTo>
                  <a:pt x="1586119" y="-17103"/>
                  <a:pt x="1730111" y="37496"/>
                  <a:pt x="1897981" y="0"/>
                </a:cubicBezTo>
                <a:cubicBezTo>
                  <a:pt x="2065851" y="-37496"/>
                  <a:pt x="2150250" y="2282"/>
                  <a:pt x="2394161" y="0"/>
                </a:cubicBezTo>
                <a:cubicBezTo>
                  <a:pt x="2638072" y="-2282"/>
                  <a:pt x="2894516" y="54241"/>
                  <a:pt x="3093597" y="0"/>
                </a:cubicBezTo>
                <a:cubicBezTo>
                  <a:pt x="3292678" y="-54241"/>
                  <a:pt x="3438394" y="36452"/>
                  <a:pt x="3589777" y="0"/>
                </a:cubicBezTo>
                <a:cubicBezTo>
                  <a:pt x="3741160" y="-36452"/>
                  <a:pt x="4030978" y="47210"/>
                  <a:pt x="4390840" y="0"/>
                </a:cubicBezTo>
                <a:cubicBezTo>
                  <a:pt x="4750702" y="-47210"/>
                  <a:pt x="4837024" y="8508"/>
                  <a:pt x="5191903" y="0"/>
                </a:cubicBezTo>
                <a:cubicBezTo>
                  <a:pt x="5546782" y="-8508"/>
                  <a:pt x="5370705" y="4711"/>
                  <a:pt x="5484829" y="0"/>
                </a:cubicBezTo>
                <a:cubicBezTo>
                  <a:pt x="5598953" y="-4711"/>
                  <a:pt x="5779168" y="24331"/>
                  <a:pt x="5981009" y="0"/>
                </a:cubicBezTo>
                <a:cubicBezTo>
                  <a:pt x="6182850" y="-24331"/>
                  <a:pt x="6247116" y="20556"/>
                  <a:pt x="6375563" y="0"/>
                </a:cubicBezTo>
                <a:cubicBezTo>
                  <a:pt x="6504010" y="-20556"/>
                  <a:pt x="6600411" y="46457"/>
                  <a:pt x="6770116" y="0"/>
                </a:cubicBezTo>
                <a:cubicBezTo>
                  <a:pt x="6939821" y="-46457"/>
                  <a:pt x="7075482" y="14483"/>
                  <a:pt x="7164669" y="0"/>
                </a:cubicBezTo>
                <a:cubicBezTo>
                  <a:pt x="7253856" y="-14483"/>
                  <a:pt x="7380494" y="8876"/>
                  <a:pt x="7457595" y="0"/>
                </a:cubicBezTo>
                <a:cubicBezTo>
                  <a:pt x="7534696" y="-8876"/>
                  <a:pt x="7803002" y="21928"/>
                  <a:pt x="7953776" y="0"/>
                </a:cubicBezTo>
                <a:cubicBezTo>
                  <a:pt x="8104550" y="-21928"/>
                  <a:pt x="8303653" y="26901"/>
                  <a:pt x="8653211" y="0"/>
                </a:cubicBezTo>
                <a:cubicBezTo>
                  <a:pt x="9002769" y="-26901"/>
                  <a:pt x="9114877" y="67348"/>
                  <a:pt x="9251019" y="0"/>
                </a:cubicBezTo>
                <a:cubicBezTo>
                  <a:pt x="9387161" y="-67348"/>
                  <a:pt x="9622469" y="50090"/>
                  <a:pt x="9950455" y="0"/>
                </a:cubicBezTo>
                <a:cubicBezTo>
                  <a:pt x="10278441" y="-50090"/>
                  <a:pt x="10457463" y="29472"/>
                  <a:pt x="10877057" y="0"/>
                </a:cubicBezTo>
                <a:cubicBezTo>
                  <a:pt x="11364299" y="39936"/>
                  <a:pt x="11550144" y="293119"/>
                  <a:pt x="11591378" y="714321"/>
                </a:cubicBezTo>
                <a:cubicBezTo>
                  <a:pt x="11622272" y="917779"/>
                  <a:pt x="11578319" y="1088399"/>
                  <a:pt x="11591378" y="1196776"/>
                </a:cubicBezTo>
                <a:cubicBezTo>
                  <a:pt x="11604437" y="1305153"/>
                  <a:pt x="11548193" y="1542942"/>
                  <a:pt x="11591378" y="1817075"/>
                </a:cubicBezTo>
                <a:cubicBezTo>
                  <a:pt x="11634563" y="2091208"/>
                  <a:pt x="11577615" y="2078234"/>
                  <a:pt x="11591378" y="2299530"/>
                </a:cubicBezTo>
                <a:cubicBezTo>
                  <a:pt x="11605141" y="2520826"/>
                  <a:pt x="11590898" y="2542348"/>
                  <a:pt x="11591378" y="2736037"/>
                </a:cubicBezTo>
                <a:cubicBezTo>
                  <a:pt x="11591858" y="2929726"/>
                  <a:pt x="11573331" y="3067792"/>
                  <a:pt x="11591378" y="3172544"/>
                </a:cubicBezTo>
                <a:cubicBezTo>
                  <a:pt x="11609425" y="3277296"/>
                  <a:pt x="11545241" y="3468632"/>
                  <a:pt x="11591378" y="3746896"/>
                </a:cubicBezTo>
                <a:cubicBezTo>
                  <a:pt x="11637515" y="4025160"/>
                  <a:pt x="11570672" y="4074302"/>
                  <a:pt x="11591378" y="4275299"/>
                </a:cubicBezTo>
                <a:cubicBezTo>
                  <a:pt x="11612084" y="4476296"/>
                  <a:pt x="11552672" y="5046270"/>
                  <a:pt x="11591378" y="5309131"/>
                </a:cubicBezTo>
                <a:cubicBezTo>
                  <a:pt x="11595458" y="5694529"/>
                  <a:pt x="11293870" y="6037727"/>
                  <a:pt x="10877057" y="6023452"/>
                </a:cubicBezTo>
                <a:cubicBezTo>
                  <a:pt x="10795740" y="6025684"/>
                  <a:pt x="10672670" y="6008945"/>
                  <a:pt x="10584131" y="6023452"/>
                </a:cubicBezTo>
                <a:cubicBezTo>
                  <a:pt x="10495592" y="6037959"/>
                  <a:pt x="10183694" y="5992702"/>
                  <a:pt x="9986323" y="6023452"/>
                </a:cubicBezTo>
                <a:cubicBezTo>
                  <a:pt x="9788952" y="6054202"/>
                  <a:pt x="9689597" y="5998472"/>
                  <a:pt x="9591770" y="6023452"/>
                </a:cubicBezTo>
                <a:cubicBezTo>
                  <a:pt x="9493943" y="6048432"/>
                  <a:pt x="9377061" y="6000483"/>
                  <a:pt x="9298844" y="6023452"/>
                </a:cubicBezTo>
                <a:cubicBezTo>
                  <a:pt x="9220627" y="6046421"/>
                  <a:pt x="8855756" y="6016558"/>
                  <a:pt x="8701036" y="6023452"/>
                </a:cubicBezTo>
                <a:cubicBezTo>
                  <a:pt x="8546316" y="6030346"/>
                  <a:pt x="8167618" y="5946800"/>
                  <a:pt x="8001601" y="6023452"/>
                </a:cubicBezTo>
                <a:cubicBezTo>
                  <a:pt x="7835585" y="6100104"/>
                  <a:pt x="7524369" y="5969705"/>
                  <a:pt x="7403793" y="6023452"/>
                </a:cubicBezTo>
                <a:cubicBezTo>
                  <a:pt x="7283217" y="6077199"/>
                  <a:pt x="6957498" y="5998053"/>
                  <a:pt x="6805985" y="6023452"/>
                </a:cubicBezTo>
                <a:cubicBezTo>
                  <a:pt x="6654472" y="6048851"/>
                  <a:pt x="6400578" y="5991851"/>
                  <a:pt x="6106549" y="6023452"/>
                </a:cubicBezTo>
                <a:cubicBezTo>
                  <a:pt x="5812520" y="6055053"/>
                  <a:pt x="5683325" y="6014727"/>
                  <a:pt x="5508741" y="6023452"/>
                </a:cubicBezTo>
                <a:cubicBezTo>
                  <a:pt x="5334157" y="6032177"/>
                  <a:pt x="5335672" y="6016987"/>
                  <a:pt x="5215815" y="6023452"/>
                </a:cubicBezTo>
                <a:cubicBezTo>
                  <a:pt x="5095958" y="6029917"/>
                  <a:pt x="4847604" y="6006964"/>
                  <a:pt x="4618007" y="6023452"/>
                </a:cubicBezTo>
                <a:cubicBezTo>
                  <a:pt x="4388410" y="6039940"/>
                  <a:pt x="4086596" y="6015998"/>
                  <a:pt x="3918572" y="6023452"/>
                </a:cubicBezTo>
                <a:cubicBezTo>
                  <a:pt x="3750549" y="6030906"/>
                  <a:pt x="3770812" y="5999308"/>
                  <a:pt x="3625646" y="6023452"/>
                </a:cubicBezTo>
                <a:cubicBezTo>
                  <a:pt x="3480480" y="6047596"/>
                  <a:pt x="3245759" y="5988272"/>
                  <a:pt x="3129465" y="6023452"/>
                </a:cubicBezTo>
                <a:cubicBezTo>
                  <a:pt x="3013171" y="6058632"/>
                  <a:pt x="2968177" y="6006701"/>
                  <a:pt x="2836539" y="6023452"/>
                </a:cubicBezTo>
                <a:cubicBezTo>
                  <a:pt x="2704901" y="6040203"/>
                  <a:pt x="2343950" y="5958226"/>
                  <a:pt x="2035477" y="6023452"/>
                </a:cubicBezTo>
                <a:cubicBezTo>
                  <a:pt x="1727004" y="6088678"/>
                  <a:pt x="1819549" y="5978706"/>
                  <a:pt x="1640923" y="6023452"/>
                </a:cubicBezTo>
                <a:cubicBezTo>
                  <a:pt x="1462297" y="6068198"/>
                  <a:pt x="1170597" y="5934236"/>
                  <a:pt x="714321" y="6023452"/>
                </a:cubicBezTo>
                <a:cubicBezTo>
                  <a:pt x="304058" y="6061282"/>
                  <a:pt x="-92204" y="5762337"/>
                  <a:pt x="0" y="5309131"/>
                </a:cubicBezTo>
                <a:cubicBezTo>
                  <a:pt x="-1734" y="5154938"/>
                  <a:pt x="21464" y="4930162"/>
                  <a:pt x="0" y="4688832"/>
                </a:cubicBezTo>
                <a:cubicBezTo>
                  <a:pt x="-21464" y="4447502"/>
                  <a:pt x="44676" y="4308871"/>
                  <a:pt x="0" y="4206377"/>
                </a:cubicBezTo>
                <a:cubicBezTo>
                  <a:pt x="-44676" y="4103883"/>
                  <a:pt x="62621" y="3870077"/>
                  <a:pt x="0" y="3632025"/>
                </a:cubicBezTo>
                <a:cubicBezTo>
                  <a:pt x="-62621" y="3393973"/>
                  <a:pt x="43000" y="3341265"/>
                  <a:pt x="0" y="3195518"/>
                </a:cubicBezTo>
                <a:cubicBezTo>
                  <a:pt x="-43000" y="3049771"/>
                  <a:pt x="6668" y="2891808"/>
                  <a:pt x="0" y="2621167"/>
                </a:cubicBezTo>
                <a:cubicBezTo>
                  <a:pt x="-6668" y="2350526"/>
                  <a:pt x="50834" y="2239459"/>
                  <a:pt x="0" y="2000868"/>
                </a:cubicBezTo>
                <a:cubicBezTo>
                  <a:pt x="-50834" y="1762277"/>
                  <a:pt x="10360" y="1623185"/>
                  <a:pt x="0" y="1334620"/>
                </a:cubicBezTo>
                <a:cubicBezTo>
                  <a:pt x="-10360" y="1046055"/>
                  <a:pt x="19711" y="927441"/>
                  <a:pt x="0" y="714321"/>
                </a:cubicBezTo>
                <a:close/>
              </a:path>
            </a:pathLst>
          </a:custGeom>
          <a:solidFill>
            <a:srgbClr val="FFFFFF">
              <a:alpha val="69804"/>
            </a:srgb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490468836">
                  <a:prstGeom prst="roundRect">
                    <a:avLst>
                      <a:gd name="adj" fmla="val 1185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51844" y="742385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32509" y="2047362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06297" y="742385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93405" y="2047362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60748" y="742385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470484" y="2047362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308753" y="742385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50729" y="2047362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56757" y="742385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98733" y="2047362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204761" y="742385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343722" y="2047362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16588" y="3661431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97253" y="4966408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471041" y="3661431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558149" y="4966408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325492" y="3661431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435228" y="4966408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73497" y="3661431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415473" y="4966408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256756" y="3661431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363477" y="4966408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169505" y="3661431"/>
            <a:ext cx="1575303" cy="1249378"/>
          </a:xfrm>
          <a:prstGeom prst="roundRect">
            <a:avLst/>
          </a:prstGeom>
          <a:solidFill>
            <a:srgbClr val="C5E0B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0308466" y="4966408"/>
            <a:ext cx="1401086" cy="1066451"/>
          </a:xfrm>
          <a:prstGeom prst="roundRect">
            <a:avLst/>
          </a:prstGeom>
          <a:solidFill>
            <a:schemeClr val="accent6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266" name="Picture 2"/>
          <p:cNvPicPr>
            <a:picLocks noChangeAspect="1" noChangeArrowheads="1" noCrop="1"/>
          </p:cNvPicPr>
          <p:nvPr/>
        </p:nvPicPr>
        <p:blipFill>
          <a:blip r:embed="rId5"/>
          <a:srcRect/>
          <a:stretch/>
        </p:blipFill>
        <p:spPr bwMode="auto">
          <a:xfrm>
            <a:off x="973754" y="2093873"/>
            <a:ext cx="894522" cy="89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 noCrop="1"/>
          </p:cNvPicPr>
          <p:nvPr/>
        </p:nvPicPr>
        <p:blipFill>
          <a:blip r:embed="rId6"/>
          <a:srcRect/>
          <a:stretch/>
        </p:blipFill>
        <p:spPr bwMode="auto">
          <a:xfrm>
            <a:off x="2735025" y="2123085"/>
            <a:ext cx="973425" cy="9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/>
          <p:cNvPicPr>
            <a:picLocks noChangeAspect="1" noChangeArrowheads="1" noCrop="1"/>
          </p:cNvPicPr>
          <p:nvPr/>
        </p:nvPicPr>
        <p:blipFill>
          <a:blip r:embed="rId7"/>
          <a:srcRect/>
          <a:stretch/>
        </p:blipFill>
        <p:spPr bwMode="auto">
          <a:xfrm>
            <a:off x="914400" y="5004068"/>
            <a:ext cx="991128" cy="99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/>
          <p:cNvPicPr>
            <a:picLocks noChangeAspect="1" noChangeArrowheads="1" noCrop="1"/>
          </p:cNvPicPr>
          <p:nvPr/>
        </p:nvPicPr>
        <p:blipFill>
          <a:blip r:embed="rId8"/>
          <a:srcRect/>
          <a:stretch/>
        </p:blipFill>
        <p:spPr bwMode="auto">
          <a:xfrm>
            <a:off x="2718309" y="4959250"/>
            <a:ext cx="1080765" cy="10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/>
          <p:cNvPicPr>
            <a:picLocks noChangeAspect="1" noChangeArrowheads="1" noCrop="1"/>
          </p:cNvPicPr>
          <p:nvPr/>
        </p:nvPicPr>
        <p:blipFill>
          <a:blip r:embed="rId9"/>
          <a:srcRect/>
          <a:stretch/>
        </p:blipFill>
        <p:spPr bwMode="auto">
          <a:xfrm>
            <a:off x="4615767" y="2107450"/>
            <a:ext cx="1017996" cy="101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/>
          <p:cNvPicPr>
            <a:picLocks noChangeAspect="1" noChangeArrowheads="1" noCrop="1"/>
          </p:cNvPicPr>
          <p:nvPr/>
        </p:nvPicPr>
        <p:blipFill>
          <a:blip r:embed="rId6"/>
          <a:srcRect/>
          <a:stretch/>
        </p:blipFill>
        <p:spPr bwMode="auto">
          <a:xfrm>
            <a:off x="8524591" y="2062879"/>
            <a:ext cx="1017996" cy="101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/>
          <p:cNvPicPr>
            <a:picLocks noChangeAspect="1" noChangeArrowheads="1" noCrop="1"/>
          </p:cNvPicPr>
          <p:nvPr/>
        </p:nvPicPr>
        <p:blipFill>
          <a:blip r:embed="rId5"/>
          <a:srcRect/>
          <a:stretch/>
        </p:blipFill>
        <p:spPr bwMode="auto">
          <a:xfrm>
            <a:off x="6608158" y="2088036"/>
            <a:ext cx="904254" cy="90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/>
          <p:cNvPicPr>
            <a:picLocks noChangeAspect="1" noChangeArrowheads="1" noCrop="1"/>
          </p:cNvPicPr>
          <p:nvPr/>
        </p:nvPicPr>
        <p:blipFill>
          <a:blip r:embed="rId9"/>
          <a:srcRect/>
          <a:stretch/>
        </p:blipFill>
        <p:spPr bwMode="auto">
          <a:xfrm>
            <a:off x="10557552" y="2107450"/>
            <a:ext cx="973425" cy="9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/>
          <p:cNvPicPr>
            <a:picLocks noChangeAspect="1" noChangeArrowheads="1" noCrop="1"/>
          </p:cNvPicPr>
          <p:nvPr/>
        </p:nvPicPr>
        <p:blipFill>
          <a:blip r:embed="rId10"/>
          <a:srcRect/>
          <a:stretch/>
        </p:blipFill>
        <p:spPr bwMode="auto">
          <a:xfrm>
            <a:off x="4699234" y="5004068"/>
            <a:ext cx="982905" cy="98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/>
          <p:cNvPicPr>
            <a:picLocks noChangeAspect="1" noChangeArrowheads="1" noCrop="1"/>
          </p:cNvPicPr>
          <p:nvPr/>
        </p:nvPicPr>
        <p:blipFill>
          <a:blip r:embed="rId8"/>
          <a:srcRect/>
          <a:stretch/>
        </p:blipFill>
        <p:spPr bwMode="auto">
          <a:xfrm>
            <a:off x="8524591" y="4947140"/>
            <a:ext cx="1175752" cy="117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/>
          <p:cNvPicPr>
            <a:picLocks noChangeAspect="1" noChangeArrowheads="1" noCrop="1"/>
          </p:cNvPicPr>
          <p:nvPr/>
        </p:nvPicPr>
        <p:blipFill>
          <a:blip r:embed="rId7"/>
          <a:srcRect/>
          <a:stretch/>
        </p:blipFill>
        <p:spPr bwMode="auto">
          <a:xfrm>
            <a:off x="6608158" y="4952094"/>
            <a:ext cx="1080765" cy="10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/>
          <p:cNvPicPr>
            <a:picLocks noChangeAspect="1" noChangeArrowheads="1" noCrop="1"/>
          </p:cNvPicPr>
          <p:nvPr/>
        </p:nvPicPr>
        <p:blipFill>
          <a:blip r:embed="rId10"/>
          <a:srcRect/>
          <a:stretch/>
        </p:blipFill>
        <p:spPr bwMode="auto">
          <a:xfrm>
            <a:off x="10557552" y="4947140"/>
            <a:ext cx="1080765" cy="10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DFCAD830-2F10-4AD2-5AD9-A69E69FEE8F0}"/>
              </a:ext>
            </a:extLst>
          </p:cNvPr>
          <p:cNvSpPr/>
          <p:nvPr/>
        </p:nvSpPr>
        <p:spPr>
          <a:xfrm rot="20284353">
            <a:off x="790451" y="742385"/>
            <a:ext cx="1307888" cy="1073341"/>
          </a:xfrm>
          <a:custGeom>
            <a:avLst/>
            <a:gdLst/>
            <a:ahLst/>
            <a:cxnLst/>
            <a:rect l="l" t="t" r="r" b="b"/>
            <a:pathLst>
              <a:path w="5749028" h="4024320">
                <a:moveTo>
                  <a:pt x="0" y="0"/>
                </a:moveTo>
                <a:lnTo>
                  <a:pt x="5749028" y="0"/>
                </a:lnTo>
                <a:lnTo>
                  <a:pt x="5749028" y="4024320"/>
                </a:lnTo>
                <a:lnTo>
                  <a:pt x="0" y="4024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25">
            <a:extLst>
              <a:ext uri="{FF2B5EF4-FFF2-40B4-BE49-F238E27FC236}">
                <a16:creationId xmlns:a16="http://schemas.microsoft.com/office/drawing/2014/main" id="{4B29325A-5292-C870-4ED1-9D37AB069202}"/>
              </a:ext>
            </a:extLst>
          </p:cNvPr>
          <p:cNvSpPr/>
          <p:nvPr/>
        </p:nvSpPr>
        <p:spPr>
          <a:xfrm>
            <a:off x="2759572" y="836789"/>
            <a:ext cx="1066890" cy="1066452"/>
          </a:xfrm>
          <a:custGeom>
            <a:avLst/>
            <a:gdLst/>
            <a:ahLst/>
            <a:cxnLst/>
            <a:rect l="l" t="t" r="r" b="b"/>
            <a:pathLst>
              <a:path w="3996499" h="4114800">
                <a:moveTo>
                  <a:pt x="0" y="0"/>
                </a:moveTo>
                <a:lnTo>
                  <a:pt x="3996500" y="0"/>
                </a:lnTo>
                <a:lnTo>
                  <a:pt x="39965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E70D5538-140A-3559-6961-A3A30B82CC81}"/>
              </a:ext>
            </a:extLst>
          </p:cNvPr>
          <p:cNvSpPr/>
          <p:nvPr/>
        </p:nvSpPr>
        <p:spPr>
          <a:xfrm>
            <a:off x="4655942" y="825141"/>
            <a:ext cx="984914" cy="987234"/>
          </a:xfrm>
          <a:custGeom>
            <a:avLst/>
            <a:gdLst/>
            <a:ahLst/>
            <a:cxnLst/>
            <a:rect l="l" t="t" r="r" b="b"/>
            <a:pathLst>
              <a:path w="7162081" h="4114800">
                <a:moveTo>
                  <a:pt x="0" y="0"/>
                </a:moveTo>
                <a:lnTo>
                  <a:pt x="7162081" y="0"/>
                </a:lnTo>
                <a:lnTo>
                  <a:pt x="716208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F9256C79-A54B-96B4-184D-15472ED93B72}"/>
              </a:ext>
            </a:extLst>
          </p:cNvPr>
          <p:cNvSpPr/>
          <p:nvPr/>
        </p:nvSpPr>
        <p:spPr>
          <a:xfrm>
            <a:off x="6528845" y="785532"/>
            <a:ext cx="1135118" cy="1066452"/>
          </a:xfrm>
          <a:custGeom>
            <a:avLst/>
            <a:gdLst/>
            <a:ahLst/>
            <a:cxnLst/>
            <a:rect l="l" t="t" r="r" b="b"/>
            <a:pathLst>
              <a:path w="5309419" h="4114800">
                <a:moveTo>
                  <a:pt x="0" y="0"/>
                </a:moveTo>
                <a:lnTo>
                  <a:pt x="5309420" y="0"/>
                </a:lnTo>
                <a:lnTo>
                  <a:pt x="53094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CE26DBCB-4076-CD08-212A-C82DC09A5750}"/>
              </a:ext>
            </a:extLst>
          </p:cNvPr>
          <p:cNvSpPr/>
          <p:nvPr/>
        </p:nvSpPr>
        <p:spPr>
          <a:xfrm>
            <a:off x="8383888" y="758329"/>
            <a:ext cx="1253398" cy="1157271"/>
          </a:xfrm>
          <a:custGeom>
            <a:avLst/>
            <a:gdLst/>
            <a:ahLst/>
            <a:cxnLst/>
            <a:rect l="l" t="t" r="r" b="b"/>
            <a:pathLst>
              <a:path w="5491165" h="3473162">
                <a:moveTo>
                  <a:pt x="0" y="0"/>
                </a:moveTo>
                <a:lnTo>
                  <a:pt x="5491164" y="0"/>
                </a:lnTo>
                <a:lnTo>
                  <a:pt x="5491164" y="3473162"/>
                </a:lnTo>
                <a:lnTo>
                  <a:pt x="0" y="347316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BBD5506E-80D1-8BF2-6147-B194576A0B12}"/>
              </a:ext>
            </a:extLst>
          </p:cNvPr>
          <p:cNvSpPr/>
          <p:nvPr/>
        </p:nvSpPr>
        <p:spPr>
          <a:xfrm>
            <a:off x="10497722" y="812351"/>
            <a:ext cx="1093083" cy="1109445"/>
          </a:xfrm>
          <a:custGeom>
            <a:avLst/>
            <a:gdLst/>
            <a:ahLst/>
            <a:cxnLst/>
            <a:rect l="l" t="t" r="r" b="b"/>
            <a:pathLst>
              <a:path w="3523297" h="4114800">
                <a:moveTo>
                  <a:pt x="0" y="0"/>
                </a:moveTo>
                <a:lnTo>
                  <a:pt x="3523298" y="0"/>
                </a:lnTo>
                <a:lnTo>
                  <a:pt x="35232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662017A7-821C-5B81-E2EA-D3BEA603D388}"/>
              </a:ext>
            </a:extLst>
          </p:cNvPr>
          <p:cNvSpPr/>
          <p:nvPr/>
        </p:nvSpPr>
        <p:spPr>
          <a:xfrm>
            <a:off x="914400" y="3812261"/>
            <a:ext cx="1071200" cy="1048549"/>
          </a:xfrm>
          <a:custGeom>
            <a:avLst/>
            <a:gdLst/>
            <a:ahLst/>
            <a:cxnLst/>
            <a:rect l="l" t="t" r="r" b="b"/>
            <a:pathLst>
              <a:path w="4032443" h="4211429">
                <a:moveTo>
                  <a:pt x="0" y="0"/>
                </a:moveTo>
                <a:lnTo>
                  <a:pt x="4032443" y="0"/>
                </a:lnTo>
                <a:lnTo>
                  <a:pt x="4032443" y="4211428"/>
                </a:lnTo>
                <a:lnTo>
                  <a:pt x="0" y="421142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id="{1CB6AA65-E263-15DA-D344-E66B760AD1BF}"/>
              </a:ext>
            </a:extLst>
          </p:cNvPr>
          <p:cNvSpPr/>
          <p:nvPr/>
        </p:nvSpPr>
        <p:spPr>
          <a:xfrm>
            <a:off x="2626346" y="3654275"/>
            <a:ext cx="1291190" cy="1247388"/>
          </a:xfrm>
          <a:custGeom>
            <a:avLst/>
            <a:gdLst/>
            <a:ahLst/>
            <a:cxnLst/>
            <a:rect l="l" t="t" r="r" b="b"/>
            <a:pathLst>
              <a:path w="1795549" h="4114800">
                <a:moveTo>
                  <a:pt x="0" y="0"/>
                </a:moveTo>
                <a:lnTo>
                  <a:pt x="1795549" y="0"/>
                </a:lnTo>
                <a:lnTo>
                  <a:pt x="1795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618051F4-7404-4625-C1D7-ACF5E69D5EBA}"/>
              </a:ext>
            </a:extLst>
          </p:cNvPr>
          <p:cNvSpPr/>
          <p:nvPr/>
        </p:nvSpPr>
        <p:spPr>
          <a:xfrm>
            <a:off x="4567099" y="3812262"/>
            <a:ext cx="1118718" cy="993342"/>
          </a:xfrm>
          <a:custGeom>
            <a:avLst/>
            <a:gdLst/>
            <a:ahLst/>
            <a:cxnLst/>
            <a:rect l="l" t="t" r="r" b="b"/>
            <a:pathLst>
              <a:path w="5135552" h="3460078">
                <a:moveTo>
                  <a:pt x="0" y="0"/>
                </a:moveTo>
                <a:lnTo>
                  <a:pt x="5135552" y="0"/>
                </a:lnTo>
                <a:lnTo>
                  <a:pt x="5135552" y="3460078"/>
                </a:lnTo>
                <a:lnTo>
                  <a:pt x="0" y="346007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EA4935BE-DDC1-C1A2-4932-0C7899B3F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/>
          <a:srcRect/>
          <a:stretch/>
        </p:blipFill>
        <p:spPr bwMode="auto">
          <a:xfrm>
            <a:off x="6367890" y="3587622"/>
            <a:ext cx="1371628" cy="1371628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Freeform 2">
            <a:extLst>
              <a:ext uri="{FF2B5EF4-FFF2-40B4-BE49-F238E27FC236}">
                <a16:creationId xmlns:a16="http://schemas.microsoft.com/office/drawing/2014/main" id="{C8D68D42-7B01-262A-0393-E07BA0A45234}"/>
              </a:ext>
            </a:extLst>
          </p:cNvPr>
          <p:cNvSpPr/>
          <p:nvPr/>
        </p:nvSpPr>
        <p:spPr>
          <a:xfrm>
            <a:off x="8716768" y="3873336"/>
            <a:ext cx="848886" cy="910145"/>
          </a:xfrm>
          <a:custGeom>
            <a:avLst/>
            <a:gdLst/>
            <a:ahLst/>
            <a:cxnLst/>
            <a:rect l="l" t="t" r="r" b="b"/>
            <a:pathLst>
              <a:path w="3821620" h="4114800">
                <a:moveTo>
                  <a:pt x="0" y="0"/>
                </a:moveTo>
                <a:lnTo>
                  <a:pt x="3821620" y="0"/>
                </a:lnTo>
                <a:lnTo>
                  <a:pt x="38216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 sz="1200"/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4A1F362E-1058-2E7E-F6F2-9BBE6FF07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/>
          <a:stretch/>
        </p:blipFill>
        <p:spPr bwMode="auto">
          <a:xfrm>
            <a:off x="10458445" y="3759139"/>
            <a:ext cx="1154147" cy="1154147"/>
          </a:xfrm>
          <a:prstGeom prst="rect">
            <a:avLst/>
          </a:prstGeom>
          <a:noFill/>
          <a:effectLst>
            <a:glow rad="127000">
              <a:schemeClr val="bg1"/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Рисунок 5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D963B19-A17E-D7FD-633E-297D8FC34E0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34972" y="-119410"/>
            <a:ext cx="893816" cy="904942"/>
          </a:xfrm>
          <a:prstGeom prst="rect">
            <a:avLst/>
          </a:prstGeom>
        </p:spPr>
      </p:pic>
      <p:pic>
        <p:nvPicPr>
          <p:cNvPr id="57" name="Рисунок 56" descr="Изображение выглядит как символ, астрономия, звез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A8A769A-79B9-16CC-C7FF-5028EBD8D38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20645" y="666441"/>
            <a:ext cx="5779876" cy="584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3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decel="100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900" decel="100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32E07DD-AE3B-4CF9-A4EA-78981CDDC9A9}"/>
</file>

<file path=customXml/itemProps2.xml><?xml version="1.0" encoding="utf-8"?>
<ds:datastoreItem xmlns:ds="http://schemas.openxmlformats.org/officeDocument/2006/customXml" ds:itemID="{AD8C6E7A-BA4C-451C-B483-901EC1635256}"/>
</file>

<file path=customXml/itemProps3.xml><?xml version="1.0" encoding="utf-8"?>
<ds:datastoreItem xmlns:ds="http://schemas.openxmlformats.org/officeDocument/2006/customXml" ds:itemID="{29EFDF49-CA1F-4DDE-8436-35664C94C210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2</cp:revision>
  <dcterms:created xsi:type="dcterms:W3CDTF">2025-12-26T14:44:10Z</dcterms:created>
  <dcterms:modified xsi:type="dcterms:W3CDTF">2025-12-29T11:32:41Z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