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00FA1-7709-ED68-F8C8-CE2A9284A23C}" v="19" dt="2025-12-30T08:26:23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686"/>
  </p:normalViewPr>
  <p:slideViewPr>
    <p:cSldViewPr snapToGrid="0">
      <p:cViewPr varScale="1">
        <p:scale>
          <a:sx n="88" d="100"/>
          <a:sy n="88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5200FA1-7709-ED68-F8C8-CE2A9284A23C}"/>
    <pc:docChg chg="modSld">
      <pc:chgData name="somovaasya3" userId="S::somovaasya3_gmail.com#ext#@slideedu.onmicrosoft.com::05b36399-d501-4a7b-87fd-615099445ab5" providerId="AD" clId="Web-{45200FA1-7709-ED68-F8C8-CE2A9284A23C}" dt="2025-12-30T08:26:23.969" v="18" actId="1076"/>
      <pc:docMkLst>
        <pc:docMk/>
      </pc:docMkLst>
      <pc:sldChg chg="modSp">
        <pc:chgData name="somovaasya3" userId="S::somovaasya3_gmail.com#ext#@slideedu.onmicrosoft.com::05b36399-d501-4a7b-87fd-615099445ab5" providerId="AD" clId="Web-{45200FA1-7709-ED68-F8C8-CE2A9284A23C}" dt="2025-12-30T08:26:23.969" v="18" actId="1076"/>
        <pc:sldMkLst>
          <pc:docMk/>
          <pc:sldMk cId="2130636864" sldId="256"/>
        </pc:sldMkLst>
        <pc:spChg chg="mod">
          <ac:chgData name="somovaasya3" userId="S::somovaasya3_gmail.com#ext#@slideedu.onmicrosoft.com::05b36399-d501-4a7b-87fd-615099445ab5" providerId="AD" clId="Web-{45200FA1-7709-ED68-F8C8-CE2A9284A23C}" dt="2025-12-30T08:26:21.985" v="17" actId="14100"/>
          <ac:spMkLst>
            <pc:docMk/>
            <pc:sldMk cId="2130636864" sldId="256"/>
            <ac:spMk id="4" creationId="{16DBCCCA-3B23-E150-E3F2-1E7B81F0090E}"/>
          </ac:spMkLst>
        </pc:spChg>
        <pc:picChg chg="mod">
          <ac:chgData name="somovaasya3" userId="S::somovaasya3_gmail.com#ext#@slideedu.onmicrosoft.com::05b36399-d501-4a7b-87fd-615099445ab5" providerId="AD" clId="Web-{45200FA1-7709-ED68-F8C8-CE2A9284A23C}" dt="2025-12-30T08:25:56.782" v="4" actId="1076"/>
          <ac:picMkLst>
            <pc:docMk/>
            <pc:sldMk cId="2130636864" sldId="256"/>
            <ac:picMk id="5" creationId="{58D41E49-3943-CD80-CBF2-81D4F9D81CE3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5:50.345" v="0" actId="14100"/>
          <ac:picMkLst>
            <pc:docMk/>
            <pc:sldMk cId="2130636864" sldId="256"/>
            <ac:picMk id="6" creationId="{FAC6155F-13FD-EC56-A1F1-DE0A11C7B2B3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5:55.204" v="3" actId="1076"/>
          <ac:picMkLst>
            <pc:docMk/>
            <pc:sldMk cId="2130636864" sldId="256"/>
            <ac:picMk id="7" creationId="{9F0878F4-1634-C516-C488-EE00C42EEEB2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5:54.017" v="2" actId="1076"/>
          <ac:picMkLst>
            <pc:docMk/>
            <pc:sldMk cId="2130636864" sldId="256"/>
            <ac:picMk id="8" creationId="{F8438EFF-5C1D-467B-009B-93CC94C32DE6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11.954" v="13" actId="1076"/>
          <ac:picMkLst>
            <pc:docMk/>
            <pc:sldMk cId="2130636864" sldId="256"/>
            <ac:picMk id="10" creationId="{C93E7183-58BA-2AD1-8B29-B2C145F65807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3.657" v="8" actId="1076"/>
          <ac:picMkLst>
            <pc:docMk/>
            <pc:sldMk cId="2130636864" sldId="256"/>
            <ac:picMk id="11" creationId="{704D814E-EC6B-B998-32FF-DC45D2DCAC57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5.516" v="9" actId="1076"/>
          <ac:picMkLst>
            <pc:docMk/>
            <pc:sldMk cId="2130636864" sldId="256"/>
            <ac:picMk id="12" creationId="{6B2B9B0B-22E3-6EC3-3F83-6DCCD8D2B85A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1.610" v="7" actId="1076"/>
          <ac:picMkLst>
            <pc:docMk/>
            <pc:sldMk cId="2130636864" sldId="256"/>
            <ac:picMk id="13" creationId="{1513F454-6922-8BBC-8177-AB0193B5A2A8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9.110" v="11" actId="1076"/>
          <ac:picMkLst>
            <pc:docMk/>
            <pc:sldMk cId="2130636864" sldId="256"/>
            <ac:picMk id="14" creationId="{DD954464-2793-BB4D-0955-143BAD553A8A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0.063" v="6" actId="1076"/>
          <ac:picMkLst>
            <pc:docMk/>
            <pc:sldMk cId="2130636864" sldId="256"/>
            <ac:picMk id="20" creationId="{0F863ED8-3FD7-DA2B-4905-501E6A4CEEDC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5:58.407" v="5" actId="1076"/>
          <ac:picMkLst>
            <pc:docMk/>
            <pc:sldMk cId="2130636864" sldId="256"/>
            <ac:picMk id="38" creationId="{1DD126DB-4D2B-5062-E0D9-2C4FED42B5B7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06.891" v="10" actId="1076"/>
          <ac:picMkLst>
            <pc:docMk/>
            <pc:sldMk cId="2130636864" sldId="256"/>
            <ac:picMk id="41" creationId="{070C62F3-0A62-D212-844E-76607980E017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10.173" v="12" actId="1076"/>
          <ac:picMkLst>
            <pc:docMk/>
            <pc:sldMk cId="2130636864" sldId="256"/>
            <ac:picMk id="42" creationId="{DDBA9388-D101-EB15-6A4F-1528623BEBE7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15.376" v="15" actId="1076"/>
          <ac:picMkLst>
            <pc:docMk/>
            <pc:sldMk cId="2130636864" sldId="256"/>
            <ac:picMk id="50" creationId="{CD760391-42BA-4FD8-738C-250BBED97E11}"/>
          </ac:picMkLst>
        </pc:picChg>
        <pc:picChg chg="mod">
          <ac:chgData name="somovaasya3" userId="S::somovaasya3_gmail.com#ext#@slideedu.onmicrosoft.com::05b36399-d501-4a7b-87fd-615099445ab5" providerId="AD" clId="Web-{45200FA1-7709-ED68-F8C8-CE2A9284A23C}" dt="2025-12-30T08:26:23.969" v="18" actId="1076"/>
          <ac:picMkLst>
            <pc:docMk/>
            <pc:sldMk cId="2130636864" sldId="256"/>
            <ac:picMk id="52" creationId="{043383ED-CD22-6F7B-5AFE-85CA993078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A535-B3E1-444C-9E57-6B6813674FF8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2809-0DA9-2E48-AFC9-B950E9B949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55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09-0DA9-2E48-AFC9-B950E9B9491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33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B394E-16CB-04E4-9E81-ED2BBDE02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B09FC-0062-8D02-B756-71E4F778C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9EAB-E7E0-D24A-F9DD-78E3BF78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01F4A-51ED-B7AC-FB23-5BADED7D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ADC38-335F-C8FD-1B25-F2086385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9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83745-1316-6B3C-2060-904B9C2E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F17CE-8F95-BAB1-C0C8-94FEAC9DE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E9511-35C9-C7F8-AC21-4AE410E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493F5-0E4E-BA1C-43D9-5A742B5F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4EB10-1DF1-4B56-9845-757BA8A7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90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F8A1CC-F4F2-16C0-6DC6-31502EBF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A1956-2AE2-B786-3A79-CD6AD63F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F3EA6-419C-A275-7C74-0244A33D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658A6-CF7B-425D-21DF-772C71E7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09403-C1E6-8812-09DA-804957AF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86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16D41-2512-94A2-B83A-7EA5C84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44F52-927D-D856-6531-FD15F882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CAAE6-CB7C-C04A-9E51-3C58E332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87C89-E714-902D-6DCA-78517A65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3FB63-3859-335D-77B4-D100A74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717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B6C14-CEBC-ECC2-F066-6AF69DA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2AEB2-9432-30F2-B9C0-0F3EBC97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86257-E90C-971D-AC67-904E1790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25678-7C85-5590-2879-F855B9E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C258B-45C1-3B86-879E-ADB10EEE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31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C06BB-6E98-5EB4-449C-F2B6CE7B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84362-E2BF-CCF1-9BB1-1B132434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0384D5-7F49-FDBE-1A1E-1887734DD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5AE90-252F-56C1-D856-9FB1F0DB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F1A74-35FC-7D2E-E852-C943E565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ADC73-9268-6E05-98C3-49013C13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63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C155B-B224-02E0-992B-6FD7A2C4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25C05-935A-94C4-2C12-99CE2B67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587E34-9E28-6F8F-6376-CE179628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17D0D-1552-A0E3-29AD-BBF1FBB4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78736F-89B8-8904-0B76-06C17E38A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E61DDA-C095-36A0-E852-4240C78F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F31B66-595F-190D-EDB3-CD1D3C95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711F85-165B-CB61-42A3-7D78FDDD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49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5441-E7EF-2CAF-2AF6-27D3713A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121B0D-EC48-F99F-B8F9-32DF60BF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A91072-7490-1CFA-24B0-C42B5EC9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9916C8-57CB-3153-5A23-C7A077A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25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0F9AB6-6DB7-BE93-2144-445CC22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73D0F-1B92-E6FB-2616-8842851B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4869A-0201-F66E-4F14-7570715A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30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81D7D-A959-95EC-BBB8-19ACBA71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91CE5-E8E4-1762-C457-5BDBEB99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C19FC6-D969-57EE-85AE-47427617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9132E9-3994-2AE9-6BE5-A225355A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E52B0B-8FF7-D219-59C8-D736384F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09172-F90E-7579-BC1E-CD72C946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43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D7A8F-56EE-4A41-4D4E-98946CF8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3B6EAE-A351-DFB6-2B1E-4C2C2DE93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B445B3-7ABA-ECBB-4793-A585FB50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F28D-2962-6627-F905-8AEC1557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BCCEA-6DB8-8553-CFC8-0783D4B8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5B66B-46C1-90A8-2A4C-84087184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644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B167-3B65-0EB6-7D40-89444313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F3889-F20B-B35B-A3EB-1C8C5484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15D39-AA99-0A14-4DD6-0849FEFC7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6AB8-6D9D-2A4B-A35B-BBF0BEDBD31E}" type="datetimeFigureOut">
              <a:rPr lang="ru-UA" smtClean="0"/>
              <a:t>12/30/2025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8B559-B912-8445-EB9E-1E60EA80E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AEEBF-F677-4914-9F5D-7866BE06A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1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03D5F-007D-3793-C4A3-7AD9C3EC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9842" cy="6951785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6DBCCCA-3B23-E150-E3F2-1E7B81F0090E}"/>
              </a:ext>
            </a:extLst>
          </p:cNvPr>
          <p:cNvSpPr/>
          <p:nvPr/>
        </p:nvSpPr>
        <p:spPr>
          <a:xfrm>
            <a:off x="445477" y="351692"/>
            <a:ext cx="9507415" cy="60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6155F-13FD-EC56-A1F1-DE0A11C7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6154"/>
            <a:ext cx="9214339" cy="5588621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38EFF-5C1D-467B-009B-93CC94C32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169" y="2255050"/>
            <a:ext cx="2965938" cy="2965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3E7183-58BA-2AD1-8B29-B2C145F65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7337" y="3141783"/>
            <a:ext cx="3392187" cy="33921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863ED8-3FD7-DA2B-4905-501E6A4CE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090" y="2583329"/>
            <a:ext cx="656262" cy="656262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D1FA83D-51D6-89D5-6878-38E006152459}"/>
              </a:ext>
            </a:extLst>
          </p:cNvPr>
          <p:cNvSpPr/>
          <p:nvPr/>
        </p:nvSpPr>
        <p:spPr>
          <a:xfrm>
            <a:off x="4906851" y="761176"/>
            <a:ext cx="2040396" cy="628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4E697B-4310-9E2A-8227-6D3625DDD4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028" y="653943"/>
            <a:ext cx="812197" cy="8145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ED7FF1-8790-F878-9DB8-CC10C514E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386" y="659783"/>
            <a:ext cx="812197" cy="8145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DBA1EED-300A-163D-916D-6DAFBE2347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160" y="653943"/>
            <a:ext cx="812197" cy="8145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2B9CE28-D20B-9B7B-E300-45491D27D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2292" y="653943"/>
            <a:ext cx="812197" cy="8145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BABB101-8630-C09B-AE5B-B14AA3F81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5703" y="649974"/>
            <a:ext cx="812197" cy="814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5524F1C-1496-789D-5B76-DCF565EA6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5050" y="646569"/>
            <a:ext cx="812197" cy="814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D126DB-4D2B-5062-E0D9-2C4FED42B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090" y="2583246"/>
            <a:ext cx="656262" cy="656262"/>
          </a:xfrm>
          <a:prstGeom prst="rect">
            <a:avLst/>
          </a:prstGeom>
          <a:effectLst>
            <a:glow rad="449225">
              <a:schemeClr val="accent2">
                <a:alpha val="89000"/>
              </a:scheme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BA9388-D101-EB15-6A4F-1528623BE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30533" y="3144092"/>
            <a:ext cx="3392187" cy="3392187"/>
          </a:xfrm>
          <a:prstGeom prst="rect">
            <a:avLst/>
          </a:prstGeom>
          <a:effectLst>
            <a:glow rad="963152">
              <a:schemeClr val="accent2">
                <a:alpha val="75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89FE9D9-594F-50BE-4F81-ACF6218F99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7623" y="640729"/>
            <a:ext cx="812197" cy="8145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8CFA20-33EC-EF7D-29A3-70DB28375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1174" y="640729"/>
            <a:ext cx="812197" cy="81458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8D7CE07-9723-8C3E-24F9-639E626B2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9719" y="651959"/>
            <a:ext cx="812197" cy="8145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5EBAD27-DDF0-C063-3A12-1182B2957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0968" y="659783"/>
            <a:ext cx="812197" cy="814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2B9B0B-22E3-6EC3-3F83-6DCCD8D2B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9085" y="3387147"/>
            <a:ext cx="2709320" cy="27093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954464-2793-BB4D-0955-143BAD553A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8781" y="2924081"/>
            <a:ext cx="1440140" cy="14401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70C62F3-0A62-D212-844E-76607980E0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1406" y="2921772"/>
            <a:ext cx="1440140" cy="1440140"/>
          </a:xfrm>
          <a:prstGeom prst="rect">
            <a:avLst/>
          </a:prstGeom>
          <a:effectLst>
            <a:glow rad="513535">
              <a:schemeClr val="accent1">
                <a:alpha val="8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81AE2F-1A70-45B4-6DF4-53E41A93BE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62" y="104131"/>
            <a:ext cx="1072990" cy="97257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D760391-42BA-4FD8-738C-250BBED97E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4446" y="3736728"/>
            <a:ext cx="2709321" cy="27093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5EE950B-D25E-0FC2-CCD9-78AEE5CFA308}"/>
              </a:ext>
            </a:extLst>
          </p:cNvPr>
          <p:cNvSpPr txBox="1"/>
          <p:nvPr/>
        </p:nvSpPr>
        <p:spPr>
          <a:xfrm>
            <a:off x="9627079" y="8781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D41E49-3943-CD80-CBF2-81D4F9D81C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5903" y="3608011"/>
            <a:ext cx="922780" cy="922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0878F4-1634-C516-C488-EE00C42EEE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5903" y="3561119"/>
            <a:ext cx="922780" cy="922780"/>
          </a:xfrm>
          <a:prstGeom prst="rect">
            <a:avLst/>
          </a:prstGeom>
          <a:effectLst>
            <a:glow rad="726359">
              <a:schemeClr val="accent2">
                <a:lumMod val="50000"/>
                <a:alpha val="71782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4D814E-EC6B-B998-32FF-DC45D2DCAC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700658">
            <a:off x="3307251" y="2877372"/>
            <a:ext cx="1035162" cy="13694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13F454-6922-8BBC-8177-AB0193B5A2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700658">
            <a:off x="3302065" y="2872690"/>
            <a:ext cx="1035162" cy="13694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3383ED-CD22-6F7B-5AFE-85CA993078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0235" y="342759"/>
            <a:ext cx="6599481" cy="67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4567E-046A-448C-A04C-321F83436BB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6F95B8E-ADF6-47E3-8D2A-CE6CA142B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6ADF3B-6FD3-4D8B-B677-A1EAD5EB3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8</cp:revision>
  <dcterms:created xsi:type="dcterms:W3CDTF">2025-12-25T16:58:56Z</dcterms:created>
  <dcterms:modified xsi:type="dcterms:W3CDTF">2025-12-30T08:26:31Z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