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D57B46-5ABC-8E9F-8104-98532E576324}" v="1" dt="2026-01-13T22:42:12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5"/>
  </p:normalViewPr>
  <p:slideViewPr>
    <p:cSldViewPr snapToGrid="0">
      <p:cViewPr varScale="1">
        <p:scale>
          <a:sx n="84" d="100"/>
          <a:sy n="84" d="100"/>
        </p:scale>
        <p:origin x="96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B9D57B46-5ABC-8E9F-8104-98532E576324}"/>
    <pc:docChg chg="modSld">
      <pc:chgData name="somovaasya3" userId="S::somovaasya3_gmail.com#ext#@slideedu.onmicrosoft.com::05b36399-d501-4a7b-87fd-615099445ab5" providerId="AD" clId="Web-{B9D57B46-5ABC-8E9F-8104-98532E576324}" dt="2026-01-13T22:42:12.115" v="0" actId="1076"/>
      <pc:docMkLst>
        <pc:docMk/>
      </pc:docMkLst>
      <pc:sldChg chg="modSp">
        <pc:chgData name="somovaasya3" userId="S::somovaasya3_gmail.com#ext#@slideedu.onmicrosoft.com::05b36399-d501-4a7b-87fd-615099445ab5" providerId="AD" clId="Web-{B9D57B46-5ABC-8E9F-8104-98532E576324}" dt="2026-01-13T22:42:12.115" v="0" actId="1076"/>
        <pc:sldMkLst>
          <pc:docMk/>
          <pc:sldMk cId="4042114281" sldId="256"/>
        </pc:sldMkLst>
        <pc:picChg chg="mod">
          <ac:chgData name="somovaasya3" userId="S::somovaasya3_gmail.com#ext#@slideedu.onmicrosoft.com::05b36399-d501-4a7b-87fd-615099445ab5" providerId="AD" clId="Web-{B9D57B46-5ABC-8E9F-8104-98532E576324}" dt="2026-01-13T22:42:12.115" v="0" actId="1076"/>
          <ac:picMkLst>
            <pc:docMk/>
            <pc:sldMk cId="4042114281" sldId="256"/>
            <ac:picMk id="70" creationId="{A910649A-7854-1868-C880-9DC085E3398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242A6-D8FF-AE57-2757-14D11B3F8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52BFEA4-47B9-5416-6960-2FCC0EE28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0E0451-6A2C-5EEB-B5C0-1622035E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13.01.2026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6EFC3E-A84C-9DD9-A750-B490436C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085103-A50F-1BC3-0F6F-60929E77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403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776EB-EF78-45C5-8E52-8A4F6B95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FCA6A50-113B-AD5E-9A39-10EEF66E7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1B5C3C-D0B3-D63D-E3E9-423509D1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13.01.2026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17335C-456A-2050-0D06-BA964040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EFC0150-3B30-0D0F-7BB7-DE9ACBC0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324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AE178EC-9FC2-E479-52D0-7C959634A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732E501-F68B-DACC-D804-7058A0802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DD36E1-EA4E-BC28-01F5-AF1F8698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13.01.2026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6D586D-BFAF-47C4-EAD0-DACEEDB2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22A019-133C-FB57-B6B5-F78A46FB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79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0C361-41AB-D8C6-A23B-1A7D5D12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B024F3-AE1A-3B02-A6AB-7FA579342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971BF9-D333-81FF-C438-4231947A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13.01.2026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33BF57-C831-63BF-A0C5-CD8D139D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947B28-4D5E-8DC0-F1D5-4DEC6434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541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26587-4FBA-8D15-81D5-DA14618B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F49958C-15CF-3EF9-8F35-1C3B2E8F3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6A440D-F0DB-EB72-E6A5-42C906AA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13.01.2026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5C9BA-FBE6-323E-0BE7-B12A14D7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224244-E6F1-F48F-B220-81AC6349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299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CE39A-0462-E40D-7F5B-F17D939B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788635-EA2B-2DFD-998E-ABE191E3C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4FC50C-7671-5D8D-13EC-E89B67519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38427D-F1C1-A5CF-EC1A-5B292FEA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13.01.2026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0AD33C7-2F72-D531-89C2-5A44C43E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09F63A-357B-75B9-A36F-2CAFCDD4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79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74DA0-733E-4BBC-564B-012E68D2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8898B3-6C16-FFFB-6035-89C6B2B79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A70C990-31BE-748C-0EB2-B1ED96A1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86E8E18-9857-DDAC-219B-DCAAFB733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5DAACCA-1FDB-0FCE-CB68-5A979E084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AB4D02C-AAE9-EA4A-11B2-EAB08967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13.01.2026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483C64E-B188-8209-9AD8-795A5729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7DEB868-7EF0-85EF-AF52-2DFBCA38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86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07E87-7B2F-BB4D-13A2-EBACFE38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6F6FF21-9176-435A-C066-191150C9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13.01.2026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50EE081-B71F-6890-2CED-F51DC892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846B4D1-8417-111B-82F7-D69FDEC5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86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FE73210-62C7-BAD2-C84F-733AC654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13.01.2026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C4A6073-A2AC-A279-F336-FE4AE8F3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DBAA8BB-EC35-7011-5C43-578CA558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18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24674-4EFE-66FF-54D7-D84DCB7C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A6C91C-128D-2137-51DF-6AB2779B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C3457A-2A9C-1C48-1B3E-BA3D2A5EE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1A572B-8B91-F29B-5486-9BB19258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13.01.2026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563FBE-0A6A-CAE2-B8F1-2081D451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D7B65F-357D-6826-5714-DC557A8B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584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13D82-0679-DB0E-C3FC-D7C4F2AA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7754E48-6586-421A-414A-2970361C0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332554-24D7-527A-2562-9447D9A9D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F68C665-9CEC-1A58-1C3B-EEE2AFAE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13.01.2026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88C74B-7DF3-BD19-0F7A-4113E547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63BB2F-570E-F9DE-6DEE-61A18DCC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108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AE16FB6-6A0D-266B-7945-6F598DA0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ACA9E-A040-02BB-35B3-F83FD172A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BC925E-C4A4-8912-5325-A939073A5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08B2FE-7598-44EB-9ADE-3E69FAE7BB6A}" type="datetimeFigureOut">
              <a:rPr lang="uk-UA" smtClean="0"/>
              <a:t>13.01.2026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B570AB-3B0B-809B-F68B-42D866D21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7711EB-AC26-3D96-5840-384F22252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22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694DAF-877E-9DC7-0CCA-84CFAC78D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232"/>
            <a:ext cx="12192000" cy="7133967"/>
          </a:xfrm>
          <a:prstGeom prst="rect">
            <a:avLst/>
          </a:prstGeom>
        </p:spPr>
      </p:pic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854494" y="1668370"/>
            <a:ext cx="8161826" cy="470356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622E6B-7985-CC8D-A354-A682831C2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10798" b="12244"/>
          <a:stretch>
            <a:fillRect/>
          </a:stretch>
        </p:blipFill>
        <p:spPr>
          <a:xfrm>
            <a:off x="922637" y="1746422"/>
            <a:ext cx="4787400" cy="44649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C2C62D0-147F-76A4-F21C-3B714107B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89" y="4486507"/>
            <a:ext cx="1999872" cy="19998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229545-CDD9-CEE7-3887-1AE4BA208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56" y="3681736"/>
            <a:ext cx="2804643" cy="28046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09A2D0E-4D38-A309-5D8D-BC4D1B0F69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" t="5906" r="12463" b="11706"/>
          <a:stretch>
            <a:fillRect/>
          </a:stretch>
        </p:blipFill>
        <p:spPr>
          <a:xfrm>
            <a:off x="1210113" y="4281746"/>
            <a:ext cx="761374" cy="78657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9096B49-9D91-38FF-FF2C-145273A05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2542" r="15193" b="8343"/>
          <a:stretch>
            <a:fillRect/>
          </a:stretch>
        </p:blipFill>
        <p:spPr>
          <a:xfrm>
            <a:off x="1327657" y="2981996"/>
            <a:ext cx="839544" cy="94735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D82791D-8956-AB99-3B0C-04ABB293D0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t="10884" r="8262" b="7117"/>
          <a:stretch>
            <a:fillRect/>
          </a:stretch>
        </p:blipFill>
        <p:spPr>
          <a:xfrm>
            <a:off x="1927507" y="2235249"/>
            <a:ext cx="788680" cy="8109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29A836-0F9B-6DEA-AB54-159F69ABF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t="12168" r="13077" b="5833"/>
          <a:stretch>
            <a:fillRect/>
          </a:stretch>
        </p:blipFill>
        <p:spPr>
          <a:xfrm>
            <a:off x="2941781" y="1958686"/>
            <a:ext cx="811955" cy="8348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A4566A-BD24-20AF-75F9-72349793CD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t="4560" r="11382" b="13442"/>
          <a:stretch>
            <a:fillRect/>
          </a:stretch>
        </p:blipFill>
        <p:spPr>
          <a:xfrm>
            <a:off x="3999282" y="2279391"/>
            <a:ext cx="736049" cy="81565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4FCA372-4224-094D-F44F-7E678315B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r="13936" b="5911"/>
          <a:stretch>
            <a:fillRect/>
          </a:stretch>
        </p:blipFill>
        <p:spPr>
          <a:xfrm>
            <a:off x="4488744" y="3066334"/>
            <a:ext cx="733939" cy="933259"/>
          </a:xfrm>
          <a:prstGeom prst="rect">
            <a:avLst/>
          </a:prstGeom>
        </p:spPr>
      </p:pic>
      <p:sp>
        <p:nvSpPr>
          <p:cNvPr id="43" name="Прямоугольник: скругленные углы 6">
            <a:extLst>
              <a:ext uri="{FF2B5EF4-FFF2-40B4-BE49-F238E27FC236}">
                <a16:creationId xmlns:a16="http://schemas.microsoft.com/office/drawing/2014/main" id="{35448647-3391-AC27-3929-1F718748F883}"/>
              </a:ext>
            </a:extLst>
          </p:cNvPr>
          <p:cNvSpPr/>
          <p:nvPr/>
        </p:nvSpPr>
        <p:spPr>
          <a:xfrm>
            <a:off x="4099799" y="2621253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34820C2-6DD6-0076-6435-9657E2E44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4545516" y="4397461"/>
            <a:ext cx="779782" cy="77474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159084C-ECA2-674E-42F9-598B9836FD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t="4206" r="8503" b="6680"/>
          <a:stretch>
            <a:fillRect/>
          </a:stretch>
        </p:blipFill>
        <p:spPr>
          <a:xfrm>
            <a:off x="2442618" y="3046172"/>
            <a:ext cx="845020" cy="94735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2F31E8-572B-1F57-6F2E-ED36226448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 t="1750" r="13496" b="9136"/>
          <a:stretch>
            <a:fillRect/>
          </a:stretch>
        </p:blipFill>
        <p:spPr>
          <a:xfrm>
            <a:off x="3476416" y="3129451"/>
            <a:ext cx="747583" cy="9003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E5B83CF-9B81-A633-9BC4-1958887E1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t="6727" r="11023" b="10884"/>
          <a:stretch>
            <a:fillRect/>
          </a:stretch>
        </p:blipFill>
        <p:spPr>
          <a:xfrm>
            <a:off x="2286042" y="4337357"/>
            <a:ext cx="800348" cy="834854"/>
          </a:xfrm>
          <a:prstGeom prst="rect">
            <a:avLst/>
          </a:prstGeom>
        </p:spPr>
      </p:pic>
      <p:sp>
        <p:nvSpPr>
          <p:cNvPr id="52" name="Прямоугольник: скругленные углы 6">
            <a:extLst>
              <a:ext uri="{FF2B5EF4-FFF2-40B4-BE49-F238E27FC236}">
                <a16:creationId xmlns:a16="http://schemas.microsoft.com/office/drawing/2014/main" id="{BB77980E-4A4B-275D-ACC7-45D9B90BDFB7}"/>
              </a:ext>
            </a:extLst>
          </p:cNvPr>
          <p:cNvSpPr/>
          <p:nvPr/>
        </p:nvSpPr>
        <p:spPr>
          <a:xfrm>
            <a:off x="2434539" y="4647359"/>
            <a:ext cx="489528" cy="37199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5" name="Прямоугольник: скругленные углы 6">
            <a:extLst>
              <a:ext uri="{FF2B5EF4-FFF2-40B4-BE49-F238E27FC236}">
                <a16:creationId xmlns:a16="http://schemas.microsoft.com/office/drawing/2014/main" id="{5585CC66-431A-BB11-C867-731A984121DF}"/>
              </a:ext>
            </a:extLst>
          </p:cNvPr>
          <p:cNvSpPr/>
          <p:nvPr/>
        </p:nvSpPr>
        <p:spPr>
          <a:xfrm>
            <a:off x="2028201" y="2507050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FD65F7-C6FA-23FE-37F6-2FF6E8EAE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3476416" y="4342122"/>
            <a:ext cx="779781" cy="83924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B1088D2-30BD-1F79-83A7-62D4951D150D}"/>
              </a:ext>
            </a:extLst>
          </p:cNvPr>
          <p:cNvSpPr/>
          <p:nvPr/>
        </p:nvSpPr>
        <p:spPr>
          <a:xfrm>
            <a:off x="2022481" y="2364053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EE575C8-5BE5-8BE0-9E3A-6A20FA0A2A51}"/>
              </a:ext>
            </a:extLst>
          </p:cNvPr>
          <p:cNvSpPr/>
          <p:nvPr/>
        </p:nvSpPr>
        <p:spPr>
          <a:xfrm>
            <a:off x="2418882" y="4517445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6">
            <a:extLst>
              <a:ext uri="{FF2B5EF4-FFF2-40B4-BE49-F238E27FC236}">
                <a16:creationId xmlns:a16="http://schemas.microsoft.com/office/drawing/2014/main" id="{0F19D324-1233-7D48-C8B5-FD3C4686AC99}"/>
              </a:ext>
            </a:extLst>
          </p:cNvPr>
          <p:cNvSpPr/>
          <p:nvPr/>
        </p:nvSpPr>
        <p:spPr>
          <a:xfrm>
            <a:off x="3100586" y="2235249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7" name="Прямоугольник: скругленные углы 6">
            <a:extLst>
              <a:ext uri="{FF2B5EF4-FFF2-40B4-BE49-F238E27FC236}">
                <a16:creationId xmlns:a16="http://schemas.microsoft.com/office/drawing/2014/main" id="{2E5DFE0C-FD19-1AA5-3E80-07FE0BC67EB4}"/>
              </a:ext>
            </a:extLst>
          </p:cNvPr>
          <p:cNvSpPr/>
          <p:nvPr/>
        </p:nvSpPr>
        <p:spPr>
          <a:xfrm>
            <a:off x="2552398" y="3429000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B7089A3-5D13-3EBA-9179-B6025E9E8AD5}"/>
              </a:ext>
            </a:extLst>
          </p:cNvPr>
          <p:cNvSpPr/>
          <p:nvPr/>
        </p:nvSpPr>
        <p:spPr>
          <a:xfrm>
            <a:off x="3076720" y="2099491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Прямоугольник: скругленные углы 6">
            <a:extLst>
              <a:ext uri="{FF2B5EF4-FFF2-40B4-BE49-F238E27FC236}">
                <a16:creationId xmlns:a16="http://schemas.microsoft.com/office/drawing/2014/main" id="{459CCBEB-0686-05A1-2CEB-F08E50172CA2}"/>
              </a:ext>
            </a:extLst>
          </p:cNvPr>
          <p:cNvSpPr/>
          <p:nvPr/>
        </p:nvSpPr>
        <p:spPr>
          <a:xfrm>
            <a:off x="1350339" y="4574614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06397A6-64A2-1B69-C628-DD6768C2E766}"/>
              </a:ext>
            </a:extLst>
          </p:cNvPr>
          <p:cNvSpPr/>
          <p:nvPr/>
        </p:nvSpPr>
        <p:spPr>
          <a:xfrm>
            <a:off x="2543875" y="3281578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Прямоугольник: скругленные углы 6">
            <a:extLst>
              <a:ext uri="{FF2B5EF4-FFF2-40B4-BE49-F238E27FC236}">
                <a16:creationId xmlns:a16="http://schemas.microsoft.com/office/drawing/2014/main" id="{EF2C5B3A-0DD6-6D17-8D4F-402F0423A1BA}"/>
              </a:ext>
            </a:extLst>
          </p:cNvPr>
          <p:cNvSpPr/>
          <p:nvPr/>
        </p:nvSpPr>
        <p:spPr>
          <a:xfrm>
            <a:off x="1509769" y="3364179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1" name="Прямоугольник: скругленные углы 6">
            <a:extLst>
              <a:ext uri="{FF2B5EF4-FFF2-40B4-BE49-F238E27FC236}">
                <a16:creationId xmlns:a16="http://schemas.microsoft.com/office/drawing/2014/main" id="{F2D13F65-94A6-A35F-0EEE-8D14574FC6D9}"/>
              </a:ext>
            </a:extLst>
          </p:cNvPr>
          <p:cNvSpPr/>
          <p:nvPr/>
        </p:nvSpPr>
        <p:spPr>
          <a:xfrm>
            <a:off x="3611621" y="4674378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79D317D-7DA6-0FC5-0143-6DF43358C17C}"/>
              </a:ext>
            </a:extLst>
          </p:cNvPr>
          <p:cNvSpPr/>
          <p:nvPr/>
        </p:nvSpPr>
        <p:spPr>
          <a:xfrm>
            <a:off x="1350884" y="4424007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D6AAE9B-8D62-6CD6-CB89-E2BCB8DADFF3}"/>
              </a:ext>
            </a:extLst>
          </p:cNvPr>
          <p:cNvSpPr/>
          <p:nvPr/>
        </p:nvSpPr>
        <p:spPr>
          <a:xfrm>
            <a:off x="3599619" y="4508028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Прямоугольник: скругленные углы 6">
            <a:extLst>
              <a:ext uri="{FF2B5EF4-FFF2-40B4-BE49-F238E27FC236}">
                <a16:creationId xmlns:a16="http://schemas.microsoft.com/office/drawing/2014/main" id="{A31C7D4B-03A6-52B8-DF88-FBAC4EC65B6E}"/>
              </a:ext>
            </a:extLst>
          </p:cNvPr>
          <p:cNvSpPr/>
          <p:nvPr/>
        </p:nvSpPr>
        <p:spPr>
          <a:xfrm>
            <a:off x="3575673" y="3504387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87658B2-A755-243B-D51D-75AFFB367821}"/>
              </a:ext>
            </a:extLst>
          </p:cNvPr>
          <p:cNvSpPr/>
          <p:nvPr/>
        </p:nvSpPr>
        <p:spPr>
          <a:xfrm>
            <a:off x="1487004" y="3226397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EFA9D33-A38E-1873-CD21-0C7974B846CC}"/>
              </a:ext>
            </a:extLst>
          </p:cNvPr>
          <p:cNvSpPr/>
          <p:nvPr/>
        </p:nvSpPr>
        <p:spPr>
          <a:xfrm>
            <a:off x="3538888" y="3366432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127977D-AD86-9B10-08C5-83BD14EC8399}"/>
              </a:ext>
            </a:extLst>
          </p:cNvPr>
          <p:cNvSpPr/>
          <p:nvPr/>
        </p:nvSpPr>
        <p:spPr>
          <a:xfrm>
            <a:off x="4099461" y="2465919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7FB3F54-D5FF-11BD-079F-49BB33425D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11" y="4984530"/>
            <a:ext cx="3527383" cy="1668388"/>
          </a:xfrm>
          <a:prstGeom prst="rect">
            <a:avLst/>
          </a:prstGeom>
        </p:spPr>
      </p:pic>
      <p:sp>
        <p:nvSpPr>
          <p:cNvPr id="49" name="Прямоугольник: скругленные углы 6">
            <a:extLst>
              <a:ext uri="{FF2B5EF4-FFF2-40B4-BE49-F238E27FC236}">
                <a16:creationId xmlns:a16="http://schemas.microsoft.com/office/drawing/2014/main" id="{69838662-475F-41BE-5FBC-DF737F150160}"/>
              </a:ext>
            </a:extLst>
          </p:cNvPr>
          <p:cNvSpPr/>
          <p:nvPr/>
        </p:nvSpPr>
        <p:spPr>
          <a:xfrm>
            <a:off x="4594541" y="3436743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0" name="Прямоугольник: скругленные углы 6">
            <a:extLst>
              <a:ext uri="{FF2B5EF4-FFF2-40B4-BE49-F238E27FC236}">
                <a16:creationId xmlns:a16="http://schemas.microsoft.com/office/drawing/2014/main" id="{1973725F-197F-FD76-D43F-BD41269FD547}"/>
              </a:ext>
            </a:extLst>
          </p:cNvPr>
          <p:cNvSpPr/>
          <p:nvPr/>
        </p:nvSpPr>
        <p:spPr>
          <a:xfrm>
            <a:off x="4683185" y="4669560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0FC1957-A3B7-757A-D05C-800878DAF2E8}"/>
              </a:ext>
            </a:extLst>
          </p:cNvPr>
          <p:cNvSpPr/>
          <p:nvPr/>
        </p:nvSpPr>
        <p:spPr>
          <a:xfrm>
            <a:off x="4673957" y="4517446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5136BA1-06F6-CF7F-B8D5-71B517149AB1}"/>
              </a:ext>
            </a:extLst>
          </p:cNvPr>
          <p:cNvSpPr/>
          <p:nvPr/>
        </p:nvSpPr>
        <p:spPr>
          <a:xfrm>
            <a:off x="4579957" y="3281578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D3721EC-1066-6BF0-9EF0-B106AE5E8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1689840" y="5402713"/>
            <a:ext cx="655860" cy="70587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4CB98CD-EF57-7016-033B-61BB82F35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3015470" y="5266713"/>
            <a:ext cx="655860" cy="70587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4F934C1-9802-ACFF-AB53-4558D7BBFC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4080975" y="5502669"/>
            <a:ext cx="655860" cy="70587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BC87DC1-4D21-0D7C-ECB4-1511B5A59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2501643" y="5590796"/>
            <a:ext cx="655860" cy="705877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D97D8CF4-D0D0-94B3-ADED-F2233BCBC4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3552021" y="5361215"/>
            <a:ext cx="655860" cy="70587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193E8F88-36D4-1E1E-3D9E-16EF921F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1074274" y="5299978"/>
            <a:ext cx="655860" cy="70587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62B25E5E-DC36-05A5-0135-748BE47C34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2276209" y="5130075"/>
            <a:ext cx="655860" cy="70587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D610000F-4288-3A0C-A102-31ECB6F3B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4603310" y="5538232"/>
            <a:ext cx="655860" cy="70587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219F9B7-4CC6-43FF-C50D-30A0D11A4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4827695" y="5585753"/>
            <a:ext cx="655860" cy="70587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860BE3-9843-5689-E9B3-AB47A1F803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2073313" y="5509670"/>
            <a:ext cx="655860" cy="7058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75AD927E-2DCD-C760-B317-4CC9C3216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3333223" y="5609482"/>
            <a:ext cx="655860" cy="705877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89B460D-98BD-C1BD-A4EF-8CD2BC1313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5" y="308927"/>
            <a:ext cx="1085362" cy="98607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910649A-7854-1868-C880-9DC085E339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60" y="-157103"/>
            <a:ext cx="4125405" cy="419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4.44444E-6 L 0.40729 -0.0958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48542 -0.1513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0"/>
                            </p:stCondLst>
                            <p:childTnLst>
                              <p:par>
                                <p:cTn id="8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139 L 0.30456 -0.0759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39766 -0.200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204 L 0.37187 -0.0761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0.00116 L 0.25872 -0.07014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51472 -0.12755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41094 -0.1877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47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0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0.00625 L 0.38164 -0.02986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000"/>
                            </p:stCondLst>
                            <p:childTnLst>
                              <p:par>
                                <p:cTn id="28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26276 -0.07014 " pathEditMode="relative" rAng="0" ptsTypes="AA">
                                      <p:cBhvr>
                                        <p:cTn id="28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000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44688 -0.08218 " pathEditMode="relative" rAng="0" ptsTypes="AA">
                                      <p:cBhvr>
                                        <p:cTn id="30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43" grpId="0" animBg="1"/>
      <p:bldP spid="52" grpId="0" animBg="1"/>
      <p:bldP spid="45" grpId="0" animBg="1"/>
      <p:bldP spid="31" grpId="0"/>
      <p:bldP spid="32" grpId="0"/>
      <p:bldP spid="44" grpId="0" animBg="1"/>
      <p:bldP spid="47" grpId="0" animBg="1"/>
      <p:bldP spid="33" grpId="0"/>
      <p:bldP spid="53" grpId="0" animBg="1"/>
      <p:bldP spid="34" grpId="0"/>
      <p:bldP spid="46" grpId="0" animBg="1"/>
      <p:bldP spid="51" grpId="0" animBg="1"/>
      <p:bldP spid="35" grpId="0"/>
      <p:bldP spid="36" grpId="0"/>
      <p:bldP spid="48" grpId="0" animBg="1"/>
      <p:bldP spid="37" grpId="0"/>
      <p:bldP spid="38" grpId="0"/>
      <p:bldP spid="42" grpId="0"/>
      <p:bldP spid="49" grpId="0" animBg="1"/>
      <p:bldP spid="50" grpId="0" animBg="1"/>
      <p:bldP spid="39" grpId="0"/>
      <p:bldP spid="30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38D421-9396-4C7C-87E5-256C9E070849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C24F169-8943-43FC-AE20-F43B2E8F8F82}"/>
</file>

<file path=customXml/itemProps3.xml><?xml version="1.0" encoding="utf-8"?>
<ds:datastoreItem xmlns:ds="http://schemas.openxmlformats.org/officeDocument/2006/customXml" ds:itemID="{3C8CAAF6-D246-404A-9CB5-DE7BE624C6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11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Анастасія Сомова</dc:creator>
  <cp:lastModifiedBy>Igor Belashov</cp:lastModifiedBy>
  <cp:revision>9</cp:revision>
  <dcterms:created xsi:type="dcterms:W3CDTF">2025-12-08T08:59:39Z</dcterms:created>
  <dcterms:modified xsi:type="dcterms:W3CDTF">2026-01-13T22:42:12Z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