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987DA5-18E1-3FE6-0DFC-00DC6E420EFE}" v="1" dt="2025-12-29T09:22:28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86"/>
  </p:normalViewPr>
  <p:slideViewPr>
    <p:cSldViewPr snapToGrid="0">
      <p:cViewPr varScale="1">
        <p:scale>
          <a:sx n="91" d="100"/>
          <a:sy n="9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C0FA3-6C50-2198-CF2E-09BD07ED6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0F2CB1-9276-1FF9-8C85-E543255C3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F2045-8BD1-DECF-04C1-6A5BC7716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4FC34-F010-35E6-55DB-CC3AFE17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E4DFC6-FA67-7BAF-C678-8F9A8A88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151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2DBBF-BF97-62B2-B632-D5BE8845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83FD8C-0B34-896F-778F-82CC81EFA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DD2B5-4F9F-9E5E-65D3-F72B3196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712726-2482-20BB-0A9A-E81F7C5F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35364B-6761-D37C-3042-B4A79D86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117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CBB884-228A-8824-249F-024BE34A3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CE0E41-92C5-EE07-8C79-A716F54B2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095483-83B3-EA29-C029-E4EC04CAB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8D685-9AD0-1227-0A00-5FC8B135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EE0C9A-DCA6-37DC-EEDF-574F4FF0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434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D8D37-7E86-EF21-3311-4BCD0D41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E30C0-6094-D774-2562-E23A1497C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17FF3-7523-17D2-3D3C-1819E56B0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4899D4-3169-DD6D-F395-9406EFFB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283CB3-3AE2-F2CC-54DA-C74FD14A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933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E2F3E-1001-0779-18C2-853C0717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69618-77F6-A656-9D8D-0CE389FF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6DEF7-44F4-EB3C-A187-884A2A857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B5581-4AFA-790D-B6E5-9A052E96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D5093-65CF-24AA-2F65-2D811EEB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17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C334-C073-11C4-D621-597E2655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C80B2-98AE-1AED-0FFA-2976ED005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8A3A7E-68DD-7834-895A-66795AE7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64EDB5-B608-E99B-F0B5-F29CA56F5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C3C084-B659-99E1-C246-FC75188C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E4BA6C-3F01-7B83-718A-8B2246E4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93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B6BAC-0F51-DD25-ABBE-4BD5814A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6CEE4F-C2D0-B9C9-F36C-DE9DD2F81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922F2E-99D3-07C8-153E-EC6B53B76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7482FF-C274-B36F-2321-0A138D931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466E83-107D-49CF-BCE1-EB6D3368D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C01AE7-72FE-3FF5-6AA9-801BDA1E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5510C9-DC5A-E01A-2D1D-5349CB0C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710451-F6A6-1C29-5C35-D316848D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141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3509D-B8E5-FCF4-0172-A855798F4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1E5236-0DB8-4B14-C7B0-CC84ABB3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EC05B8-4590-D178-0AB0-022E8499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34F11C-1692-F325-8514-9F73EC23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32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207365-26D7-A70B-E111-BC293CA5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13B7E3-AED1-C101-B6DF-FD4BA51F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A8EB1A-E7AD-ADB7-B966-072CF481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722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D1FA4-FB92-D331-D56C-E93AA5A3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FDECD5-66DD-5FE7-2EA4-404FDEFC1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5BE55E-F53F-7359-8C77-CC664647D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CAF52-56CD-35AC-0C3D-61739256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21EB4B-F67A-2368-201F-D51D3B36A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893148-4927-3ED0-117E-A0B785F1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0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E3675-720A-A119-F124-0B9DD0A80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960F31-F404-D8C7-50A7-CC22DF706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2876BD-9E13-0602-1829-849719C3B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CE13A4-125D-408F-36AA-7DFD17A5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670508-865D-043C-3651-5ED1B6737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A5630F-FD61-F599-DE4C-CD9CD07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536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1172D-CB21-AE8A-AEB9-56B3AF6C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E0E8C0-EDF9-5AF4-9AD7-9195817EE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73511-3921-56B2-0569-456189C1B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69259-8DC1-5641-AE06-50986ED4B2DA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140EF5-5A0F-CB39-B5E7-1613324DA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46A4F9-B671-C9F1-B326-828B90F69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D964B-DB76-FA49-96E9-F532E85D9B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50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DB8429-0EEC-DA43-0CB5-DD48CCA9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287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3A1A99F-0182-8090-E4CD-33BB1F805B7C}"/>
              </a:ext>
            </a:extLst>
          </p:cNvPr>
          <p:cNvGrpSpPr/>
          <p:nvPr/>
        </p:nvGrpSpPr>
        <p:grpSpPr>
          <a:xfrm>
            <a:off x="742462" y="171067"/>
            <a:ext cx="3159368" cy="3211147"/>
            <a:chOff x="742462" y="457199"/>
            <a:chExt cx="3159368" cy="3211147"/>
          </a:xfrm>
        </p:grpSpPr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7952F95B-5C8D-14C2-4452-48474768B892}"/>
                </a:ext>
              </a:extLst>
            </p:cNvPr>
            <p:cNvSpPr/>
            <p:nvPr/>
          </p:nvSpPr>
          <p:spPr>
            <a:xfrm>
              <a:off x="742462" y="457199"/>
              <a:ext cx="3159368" cy="321114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4E96D68-E9C4-B790-D69D-5364BE65A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400" y="533920"/>
              <a:ext cx="3069492" cy="3069492"/>
            </a:xfrm>
            <a:prstGeom prst="round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7B9424-18CE-7D2A-F956-D35FBBDC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241913"/>
            <a:ext cx="3069492" cy="3081722"/>
          </a:xfrm>
          <a:prstGeom prst="round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5FD8C29-7642-B4C1-6B6B-8074FDFFC5F0}"/>
              </a:ext>
            </a:extLst>
          </p:cNvPr>
          <p:cNvGrpSpPr/>
          <p:nvPr/>
        </p:nvGrpSpPr>
        <p:grpSpPr>
          <a:xfrm>
            <a:off x="3946768" y="171067"/>
            <a:ext cx="3159368" cy="3211147"/>
            <a:chOff x="3946768" y="171067"/>
            <a:chExt cx="3159368" cy="3211147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25AED2A5-7011-B44A-55D0-808832342667}"/>
                </a:ext>
              </a:extLst>
            </p:cNvPr>
            <p:cNvSpPr/>
            <p:nvPr/>
          </p:nvSpPr>
          <p:spPr>
            <a:xfrm>
              <a:off x="3946768" y="171067"/>
              <a:ext cx="3159368" cy="321114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554A97E-7EAA-ECFF-907C-24CC2CBC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1706" y="241894"/>
              <a:ext cx="3069492" cy="3069492"/>
            </a:xfrm>
            <a:prstGeom prst="round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E7B0D1F-76B7-6A17-1E85-C03E2C38E252}"/>
              </a:ext>
            </a:extLst>
          </p:cNvPr>
          <p:cNvGrpSpPr/>
          <p:nvPr/>
        </p:nvGrpSpPr>
        <p:grpSpPr>
          <a:xfrm>
            <a:off x="697524" y="3429000"/>
            <a:ext cx="3159368" cy="3211147"/>
            <a:chOff x="742462" y="3475786"/>
            <a:chExt cx="3159368" cy="3211147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B410EE10-6DA8-9B71-6F0A-BA01878442AD}"/>
                </a:ext>
              </a:extLst>
            </p:cNvPr>
            <p:cNvSpPr/>
            <p:nvPr/>
          </p:nvSpPr>
          <p:spPr>
            <a:xfrm>
              <a:off x="742462" y="3475786"/>
              <a:ext cx="3159368" cy="321114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A827AD7-7344-1D37-4B15-3B7FB481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00" y="3534603"/>
              <a:ext cx="3069491" cy="3063597"/>
            </a:xfrm>
            <a:prstGeom prst="round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BC8ACC-5DEE-61AD-8AC4-B03723471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706" y="284411"/>
            <a:ext cx="3069492" cy="3069492"/>
          </a:xfrm>
          <a:prstGeom prst="round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CCC51E-BE5F-2E67-C09E-68861E35F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62" y="3502774"/>
            <a:ext cx="3024553" cy="3063597"/>
          </a:xfrm>
          <a:prstGeom prst="round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C4AFEC6-AD30-DC6A-BE5F-AFD51546A1C0}"/>
              </a:ext>
            </a:extLst>
          </p:cNvPr>
          <p:cNvGrpSpPr/>
          <p:nvPr/>
        </p:nvGrpSpPr>
        <p:grpSpPr>
          <a:xfrm>
            <a:off x="3969237" y="3487817"/>
            <a:ext cx="3114430" cy="3211147"/>
            <a:chOff x="3946768" y="3475785"/>
            <a:chExt cx="3159368" cy="3211147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4C3489F6-573F-223E-213D-439FD8540FF4}"/>
                </a:ext>
              </a:extLst>
            </p:cNvPr>
            <p:cNvSpPr/>
            <p:nvPr/>
          </p:nvSpPr>
          <p:spPr>
            <a:xfrm>
              <a:off x="3946768" y="3475785"/>
              <a:ext cx="3159368" cy="321114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669D95-BACC-3DC1-2CA5-EEF4D042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91706" y="3546612"/>
              <a:ext cx="3023257" cy="3069492"/>
            </a:xfrm>
            <a:prstGeom prst="round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F6E5F98-36FE-2BB3-9B2B-456A67688D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8473" y="3546614"/>
            <a:ext cx="2980256" cy="3069492"/>
          </a:xfrm>
          <a:prstGeom prst="round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5D7E63-FFCF-FDEA-6557-24A53C0F5B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7336" y="535183"/>
            <a:ext cx="5862529" cy="61049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70D215F-C57D-0F97-02A4-389D2A378E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553" y="97291"/>
            <a:ext cx="843445" cy="7865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4B4D7D-12E9-311C-019E-C3C938252C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35110" y="3590166"/>
            <a:ext cx="2763315" cy="2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D7D71F-99BA-4D21-B07C-DD7CC32D613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B777E80-FD13-47D8-9617-A9BF2628C4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05FEC2-C79E-4CEC-932D-8F8E7EC44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</cp:revision>
  <dcterms:created xsi:type="dcterms:W3CDTF">2025-12-28T18:36:49Z</dcterms:created>
  <dcterms:modified xsi:type="dcterms:W3CDTF">2025-12-29T09:25:58Z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