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3" d="100"/>
          <a:sy n="53" d="100"/>
        </p:scale>
        <p:origin x="1810" y="8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013E20-DEEA-D214-BE3D-EE96731378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0844A7C-9087-C27E-1A91-EBBC244236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8E0201-1BA6-1464-67F1-56291B17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B48A-21DE-4D77-9624-CE8729D95DF5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F1EB97-5B35-462D-3EDD-AD4027ECD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A9BDC6-B3B2-9C2C-6B9F-9C412A7B4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323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210B9E-7134-5EEB-D501-211C7253D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95A2A7B-B264-D9A4-F287-FB1CFBE9A7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E6F11B-F49B-71D5-FAAB-0D0AFC5DD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B48A-21DE-4D77-9624-CE8729D95DF5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D848B2-3F9D-ECE7-1478-466E910C3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0C73D1-04D8-8B60-DEA3-8B36B0DA9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427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14DBFA7-1133-3263-4279-0070749023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45A0BA7-0295-588E-FC54-EE9C369B42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45B00F-0CE0-5B2D-6D0E-A688E9C3B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B48A-21DE-4D77-9624-CE8729D95DF5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6564EC-8D24-76E9-5741-5A169247D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BB7529-1568-7A22-1F1B-4846075F0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471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ABBCDE-210A-DF04-AC24-5968BC786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104ECE-3D22-170D-3CB7-F57644C0C9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5B0941-6680-5328-8425-8545B33F8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B48A-21DE-4D77-9624-CE8729D95DF5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4696DB-51D1-3214-3AAE-DD217E3EC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5B87EA-AD98-D63A-047A-697302FA1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060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B40D8D-7F79-8B4A-48AB-6F17A99D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9272E8-E07E-4805-84A5-F5A9165C24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B9FCD8-C41D-544A-C29A-8865576C8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B48A-21DE-4D77-9624-CE8729D95DF5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040F3F-46BE-2366-EEA2-13ED5D243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6EC165-DE1F-6BBD-B1DD-68D96123A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822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A0681C-DB70-6971-EF3C-EB90B7948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E4503C-0063-A1B3-F3AB-DFF93AFE30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9F2CD78-8286-A187-1A17-03C332EAE7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8ABDC73-AD00-255B-B60C-C7CFF10F5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B48A-21DE-4D77-9624-CE8729D95DF5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1E7C6E-2832-2975-09BB-4922E4494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A51CC1-B4C2-8112-7A18-96F59340F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27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A9F0B-735F-A7A3-DC4D-75B4B29F9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15C132-92E6-8AC3-E3F8-DC85D6AF31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E95356-DFAC-2430-D65B-0D3A15D2A4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27D0F2-FA11-B05F-B127-F614E4ACC1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BE1AE8E-E7CA-9F49-1B76-A73F04BFD8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CB9D95B-DC8A-056E-C28F-94C68268D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B48A-21DE-4D77-9624-CE8729D95DF5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064E7AD-B1CA-E87D-D76D-9722689C2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BF11486-012F-284A-8CF4-74FB394A1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244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3A43DF-CD74-CAD7-82F7-D81DC7206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FAAA2A-C922-69EB-CD93-71FF5B785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B48A-21DE-4D77-9624-CE8729D95DF5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4711C19-6AB8-EB58-1081-CEEBAB3AB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4BFE04A-DED6-343A-225D-DDDDB6B0B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390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2A5EAB4-4508-D71E-2E8D-04D6FACC1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B48A-21DE-4D77-9624-CE8729D95DF5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AAF1D0C-C2F7-253F-4452-3DACF88DC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6AEF95-BFFD-3D6C-92B0-7BA11C5D1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132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3623FC-A90C-2E5B-407C-931B0CCDC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25CB80-E129-8E1B-8C8B-BFDDA0C88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A25A546-54B5-516B-CE48-B0FFF1016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31B6A5-1CB0-7FD7-05B9-9F2D6C342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B48A-21DE-4D77-9624-CE8729D95DF5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EC4D95-1BFE-2062-A8CA-D689D3438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BC1BD9-6D85-6B04-B857-5F19588C7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301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ECE12E-5E48-DF7C-CA33-80FFDCB69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B31BB81-9970-4D13-5947-89F6A511F2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30C4E6-B95C-A238-A316-AAC54FBB3D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6041F8-A452-9B33-EACC-3685EB633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B48A-21DE-4D77-9624-CE8729D95DF5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D4F077C-E804-B881-7308-E57B88FBE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D96901-73F9-ECFA-68E9-0FDE85D02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816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AC6E02-ABFC-DD57-E1B2-34F4F268F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7EBBB0-9A9F-43AF-2A11-923BA8D63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2419CC-B44B-C5C6-BD80-3C680C8854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FB48A-21DE-4D77-9624-CE8729D95DF5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CEF097-DDDE-C3A1-9821-F4A46D4870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4504C1-A035-0358-04B6-8A1F7ED4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939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2.wdp"/><Relationship Id="rId18" Type="http://schemas.microsoft.com/office/2007/relationships/hdphoto" Target="../media/hdphoto3.wdp"/><Relationship Id="rId26" Type="http://schemas.microsoft.com/office/2007/relationships/hdphoto" Target="../media/hdphoto5.wdp"/><Relationship Id="rId3" Type="http://schemas.openxmlformats.org/officeDocument/2006/relationships/image" Target="../media/image2.png"/><Relationship Id="rId21" Type="http://schemas.openxmlformats.org/officeDocument/2006/relationships/image" Target="../media/image16.png"/><Relationship Id="rId34" Type="http://schemas.openxmlformats.org/officeDocument/2006/relationships/image" Target="../media/image27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5" Type="http://schemas.openxmlformats.org/officeDocument/2006/relationships/image" Target="../media/image20.png"/><Relationship Id="rId33" Type="http://schemas.openxmlformats.org/officeDocument/2006/relationships/image" Target="../media/image26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microsoft.com/office/2007/relationships/hdphoto" Target="../media/hdphoto4.wdp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19.png"/><Relationship Id="rId32" Type="http://schemas.microsoft.com/office/2007/relationships/hdphoto" Target="../media/hdphoto6.wdp"/><Relationship Id="rId5" Type="http://schemas.microsoft.com/office/2007/relationships/hdphoto" Target="../media/hdphoto1.wdp"/><Relationship Id="rId15" Type="http://schemas.openxmlformats.org/officeDocument/2006/relationships/image" Target="../media/image12.png"/><Relationship Id="rId23" Type="http://schemas.openxmlformats.org/officeDocument/2006/relationships/image" Target="../media/image18.png"/><Relationship Id="rId28" Type="http://schemas.openxmlformats.org/officeDocument/2006/relationships/image" Target="../media/image22.png"/><Relationship Id="rId36" Type="http://schemas.openxmlformats.org/officeDocument/2006/relationships/image" Target="../media/image29.png"/><Relationship Id="rId10" Type="http://schemas.openxmlformats.org/officeDocument/2006/relationships/image" Target="../media/image8.png"/><Relationship Id="rId19" Type="http://schemas.openxmlformats.org/officeDocument/2006/relationships/image" Target="../media/image15.png"/><Relationship Id="rId31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7.png"/><Relationship Id="rId27" Type="http://schemas.openxmlformats.org/officeDocument/2006/relationships/image" Target="../media/image21.png"/><Relationship Id="rId30" Type="http://schemas.openxmlformats.org/officeDocument/2006/relationships/image" Target="../media/image24.png"/><Relationship Id="rId35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C4168A-D036-E8EF-2B4D-43B460038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9040"/>
            <a:ext cx="12395699" cy="69470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D8A2400-8A7D-F965-F24D-A67A099C1E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3200400"/>
            <a:ext cx="3657600" cy="36576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04BCBBDF-6D8B-7DCB-73E9-B72C09C6C96B}"/>
              </a:ext>
            </a:extLst>
          </p:cNvPr>
          <p:cNvSpPr/>
          <p:nvPr/>
        </p:nvSpPr>
        <p:spPr>
          <a:xfrm>
            <a:off x="215900" y="1190689"/>
            <a:ext cx="8102600" cy="5444067"/>
          </a:xfrm>
          <a:custGeom>
            <a:avLst/>
            <a:gdLst>
              <a:gd name="csX0" fmla="*/ 0 w 8102600"/>
              <a:gd name="csY0" fmla="*/ 907363 h 5444067"/>
              <a:gd name="csX1" fmla="*/ 907363 w 8102600"/>
              <a:gd name="csY1" fmla="*/ 0 h 5444067"/>
              <a:gd name="csX2" fmla="*/ 1604745 w 8102600"/>
              <a:gd name="csY2" fmla="*/ 0 h 5444067"/>
              <a:gd name="csX3" fmla="*/ 2302128 w 8102600"/>
              <a:gd name="csY3" fmla="*/ 0 h 5444067"/>
              <a:gd name="csX4" fmla="*/ 2936631 w 8102600"/>
              <a:gd name="csY4" fmla="*/ 0 h 5444067"/>
              <a:gd name="csX5" fmla="*/ 3571135 w 8102600"/>
              <a:gd name="csY5" fmla="*/ 0 h 5444067"/>
              <a:gd name="csX6" fmla="*/ 4268517 w 8102600"/>
              <a:gd name="csY6" fmla="*/ 0 h 5444067"/>
              <a:gd name="csX7" fmla="*/ 4651506 w 8102600"/>
              <a:gd name="csY7" fmla="*/ 0 h 5444067"/>
              <a:gd name="csX8" fmla="*/ 5223131 w 8102600"/>
              <a:gd name="csY8" fmla="*/ 0 h 5444067"/>
              <a:gd name="csX9" fmla="*/ 5857635 w 8102600"/>
              <a:gd name="csY9" fmla="*/ 0 h 5444067"/>
              <a:gd name="csX10" fmla="*/ 6366381 w 8102600"/>
              <a:gd name="csY10" fmla="*/ 0 h 5444067"/>
              <a:gd name="csX11" fmla="*/ 7195237 w 8102600"/>
              <a:gd name="csY11" fmla="*/ 0 h 5444067"/>
              <a:gd name="csX12" fmla="*/ 8102600 w 8102600"/>
              <a:gd name="csY12" fmla="*/ 907363 h 5444067"/>
              <a:gd name="csX13" fmla="*/ 8102600 w 8102600"/>
              <a:gd name="csY13" fmla="*/ 1498427 h 5444067"/>
              <a:gd name="csX14" fmla="*/ 8102600 w 8102600"/>
              <a:gd name="csY14" fmla="*/ 2089491 h 5444067"/>
              <a:gd name="csX15" fmla="*/ 8102600 w 8102600"/>
              <a:gd name="csY15" fmla="*/ 2680555 h 5444067"/>
              <a:gd name="csX16" fmla="*/ 8102600 w 8102600"/>
              <a:gd name="csY16" fmla="*/ 3235326 h 5444067"/>
              <a:gd name="csX17" fmla="*/ 8102600 w 8102600"/>
              <a:gd name="csY17" fmla="*/ 3644923 h 5444067"/>
              <a:gd name="csX18" fmla="*/ 8102600 w 8102600"/>
              <a:gd name="csY18" fmla="*/ 4536704 h 5444067"/>
              <a:gd name="csX19" fmla="*/ 7195237 w 8102600"/>
              <a:gd name="csY19" fmla="*/ 5444067 h 5444067"/>
              <a:gd name="csX20" fmla="*/ 6812248 w 8102600"/>
              <a:gd name="csY20" fmla="*/ 5444067 h 5444067"/>
              <a:gd name="csX21" fmla="*/ 6303502 w 8102600"/>
              <a:gd name="csY21" fmla="*/ 5444067 h 5444067"/>
              <a:gd name="csX22" fmla="*/ 5857635 w 8102600"/>
              <a:gd name="csY22" fmla="*/ 5444067 h 5444067"/>
              <a:gd name="csX23" fmla="*/ 5474646 w 8102600"/>
              <a:gd name="csY23" fmla="*/ 5444067 h 5444067"/>
              <a:gd name="csX24" fmla="*/ 4903021 w 8102600"/>
              <a:gd name="csY24" fmla="*/ 5444067 h 5444067"/>
              <a:gd name="csX25" fmla="*/ 4520032 w 8102600"/>
              <a:gd name="csY25" fmla="*/ 5444067 h 5444067"/>
              <a:gd name="csX26" fmla="*/ 3822650 w 8102600"/>
              <a:gd name="csY26" fmla="*/ 5444067 h 5444067"/>
              <a:gd name="csX27" fmla="*/ 3251025 w 8102600"/>
              <a:gd name="csY27" fmla="*/ 5444067 h 5444067"/>
              <a:gd name="csX28" fmla="*/ 2679400 w 8102600"/>
              <a:gd name="csY28" fmla="*/ 5444067 h 5444067"/>
              <a:gd name="csX29" fmla="*/ 2044897 w 8102600"/>
              <a:gd name="csY29" fmla="*/ 5444067 h 5444067"/>
              <a:gd name="csX30" fmla="*/ 1536150 w 8102600"/>
              <a:gd name="csY30" fmla="*/ 5444067 h 5444067"/>
              <a:gd name="csX31" fmla="*/ 907363 w 8102600"/>
              <a:gd name="csY31" fmla="*/ 5444067 h 5444067"/>
              <a:gd name="csX32" fmla="*/ 0 w 8102600"/>
              <a:gd name="csY32" fmla="*/ 4536704 h 5444067"/>
              <a:gd name="csX33" fmla="*/ 0 w 8102600"/>
              <a:gd name="csY33" fmla="*/ 4018227 h 5444067"/>
              <a:gd name="csX34" fmla="*/ 0 w 8102600"/>
              <a:gd name="csY34" fmla="*/ 3499749 h 5444067"/>
              <a:gd name="csX35" fmla="*/ 0 w 8102600"/>
              <a:gd name="csY35" fmla="*/ 2981272 h 5444067"/>
              <a:gd name="csX36" fmla="*/ 0 w 8102600"/>
              <a:gd name="csY36" fmla="*/ 2462795 h 5444067"/>
              <a:gd name="csX37" fmla="*/ 0 w 8102600"/>
              <a:gd name="csY37" fmla="*/ 1980611 h 5444067"/>
              <a:gd name="csX38" fmla="*/ 0 w 8102600"/>
              <a:gd name="csY38" fmla="*/ 1571014 h 5444067"/>
              <a:gd name="csX39" fmla="*/ 0 w 8102600"/>
              <a:gd name="csY39" fmla="*/ 907363 h 544406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</a:cxnLst>
            <a:rect l="l" t="t" r="r" b="b"/>
            <a:pathLst>
              <a:path w="8102600" h="5444067" fill="none" extrusionOk="0">
                <a:moveTo>
                  <a:pt x="0" y="907363"/>
                </a:moveTo>
                <a:cubicBezTo>
                  <a:pt x="80553" y="467631"/>
                  <a:pt x="271602" y="46234"/>
                  <a:pt x="907363" y="0"/>
                </a:cubicBezTo>
                <a:cubicBezTo>
                  <a:pt x="1176077" y="-19698"/>
                  <a:pt x="1404325" y="79760"/>
                  <a:pt x="1604745" y="0"/>
                </a:cubicBezTo>
                <a:cubicBezTo>
                  <a:pt x="1805165" y="-79760"/>
                  <a:pt x="2082122" y="2989"/>
                  <a:pt x="2302128" y="0"/>
                </a:cubicBezTo>
                <a:cubicBezTo>
                  <a:pt x="2522134" y="-2989"/>
                  <a:pt x="2633665" y="51890"/>
                  <a:pt x="2936631" y="0"/>
                </a:cubicBezTo>
                <a:cubicBezTo>
                  <a:pt x="3239597" y="-51890"/>
                  <a:pt x="3412304" y="6094"/>
                  <a:pt x="3571135" y="0"/>
                </a:cubicBezTo>
                <a:cubicBezTo>
                  <a:pt x="3729966" y="-6094"/>
                  <a:pt x="4071383" y="37603"/>
                  <a:pt x="4268517" y="0"/>
                </a:cubicBezTo>
                <a:cubicBezTo>
                  <a:pt x="4465651" y="-37603"/>
                  <a:pt x="4539360" y="4267"/>
                  <a:pt x="4651506" y="0"/>
                </a:cubicBezTo>
                <a:cubicBezTo>
                  <a:pt x="4763652" y="-4267"/>
                  <a:pt x="4961735" y="7440"/>
                  <a:pt x="5223131" y="0"/>
                </a:cubicBezTo>
                <a:cubicBezTo>
                  <a:pt x="5484528" y="-7440"/>
                  <a:pt x="5642363" y="14280"/>
                  <a:pt x="5857635" y="0"/>
                </a:cubicBezTo>
                <a:cubicBezTo>
                  <a:pt x="6072907" y="-14280"/>
                  <a:pt x="6223117" y="35876"/>
                  <a:pt x="6366381" y="0"/>
                </a:cubicBezTo>
                <a:cubicBezTo>
                  <a:pt x="6509645" y="-35876"/>
                  <a:pt x="6893607" y="25740"/>
                  <a:pt x="7195237" y="0"/>
                </a:cubicBezTo>
                <a:cubicBezTo>
                  <a:pt x="7689699" y="77663"/>
                  <a:pt x="8064263" y="411631"/>
                  <a:pt x="8102600" y="907363"/>
                </a:cubicBezTo>
                <a:cubicBezTo>
                  <a:pt x="8132453" y="1074185"/>
                  <a:pt x="8049194" y="1281487"/>
                  <a:pt x="8102600" y="1498427"/>
                </a:cubicBezTo>
                <a:cubicBezTo>
                  <a:pt x="8156006" y="1715367"/>
                  <a:pt x="8092078" y="1848966"/>
                  <a:pt x="8102600" y="2089491"/>
                </a:cubicBezTo>
                <a:cubicBezTo>
                  <a:pt x="8113122" y="2330016"/>
                  <a:pt x="8060600" y="2558978"/>
                  <a:pt x="8102600" y="2680555"/>
                </a:cubicBezTo>
                <a:cubicBezTo>
                  <a:pt x="8144600" y="2802132"/>
                  <a:pt x="8068088" y="3086066"/>
                  <a:pt x="8102600" y="3235326"/>
                </a:cubicBezTo>
                <a:cubicBezTo>
                  <a:pt x="8137112" y="3384586"/>
                  <a:pt x="8100863" y="3507713"/>
                  <a:pt x="8102600" y="3644923"/>
                </a:cubicBezTo>
                <a:cubicBezTo>
                  <a:pt x="8104337" y="3782133"/>
                  <a:pt x="8092478" y="4214067"/>
                  <a:pt x="8102600" y="4536704"/>
                </a:cubicBezTo>
                <a:cubicBezTo>
                  <a:pt x="8064257" y="5030468"/>
                  <a:pt x="7656187" y="5350168"/>
                  <a:pt x="7195237" y="5444067"/>
                </a:cubicBezTo>
                <a:cubicBezTo>
                  <a:pt x="7057711" y="5471505"/>
                  <a:pt x="6961534" y="5425303"/>
                  <a:pt x="6812248" y="5444067"/>
                </a:cubicBezTo>
                <a:cubicBezTo>
                  <a:pt x="6662962" y="5462831"/>
                  <a:pt x="6462916" y="5429658"/>
                  <a:pt x="6303502" y="5444067"/>
                </a:cubicBezTo>
                <a:cubicBezTo>
                  <a:pt x="6144088" y="5458476"/>
                  <a:pt x="6020303" y="5404006"/>
                  <a:pt x="5857635" y="5444067"/>
                </a:cubicBezTo>
                <a:cubicBezTo>
                  <a:pt x="5694967" y="5484128"/>
                  <a:pt x="5641205" y="5410972"/>
                  <a:pt x="5474646" y="5444067"/>
                </a:cubicBezTo>
                <a:cubicBezTo>
                  <a:pt x="5308087" y="5477162"/>
                  <a:pt x="5159175" y="5434722"/>
                  <a:pt x="4903021" y="5444067"/>
                </a:cubicBezTo>
                <a:cubicBezTo>
                  <a:pt x="4646867" y="5453412"/>
                  <a:pt x="4681893" y="5432559"/>
                  <a:pt x="4520032" y="5444067"/>
                </a:cubicBezTo>
                <a:cubicBezTo>
                  <a:pt x="4358171" y="5455575"/>
                  <a:pt x="4077613" y="5430487"/>
                  <a:pt x="3822650" y="5444067"/>
                </a:cubicBezTo>
                <a:cubicBezTo>
                  <a:pt x="3567687" y="5457647"/>
                  <a:pt x="3389055" y="5427368"/>
                  <a:pt x="3251025" y="5444067"/>
                </a:cubicBezTo>
                <a:cubicBezTo>
                  <a:pt x="3112996" y="5460766"/>
                  <a:pt x="2945514" y="5389409"/>
                  <a:pt x="2679400" y="5444067"/>
                </a:cubicBezTo>
                <a:cubicBezTo>
                  <a:pt x="2413287" y="5498725"/>
                  <a:pt x="2241713" y="5416422"/>
                  <a:pt x="2044897" y="5444067"/>
                </a:cubicBezTo>
                <a:cubicBezTo>
                  <a:pt x="1848081" y="5471712"/>
                  <a:pt x="1768429" y="5401115"/>
                  <a:pt x="1536150" y="5444067"/>
                </a:cubicBezTo>
                <a:cubicBezTo>
                  <a:pt x="1303871" y="5487019"/>
                  <a:pt x="1119126" y="5397617"/>
                  <a:pt x="907363" y="5444067"/>
                </a:cubicBezTo>
                <a:cubicBezTo>
                  <a:pt x="324854" y="5558192"/>
                  <a:pt x="-112393" y="5110566"/>
                  <a:pt x="0" y="4536704"/>
                </a:cubicBezTo>
                <a:cubicBezTo>
                  <a:pt x="-26508" y="4425083"/>
                  <a:pt x="61789" y="4166597"/>
                  <a:pt x="0" y="4018227"/>
                </a:cubicBezTo>
                <a:cubicBezTo>
                  <a:pt x="-61789" y="3869857"/>
                  <a:pt x="7301" y="3665337"/>
                  <a:pt x="0" y="3499749"/>
                </a:cubicBezTo>
                <a:cubicBezTo>
                  <a:pt x="-7301" y="3334161"/>
                  <a:pt x="61825" y="3195809"/>
                  <a:pt x="0" y="2981272"/>
                </a:cubicBezTo>
                <a:cubicBezTo>
                  <a:pt x="-61825" y="2766735"/>
                  <a:pt x="45711" y="2662436"/>
                  <a:pt x="0" y="2462795"/>
                </a:cubicBezTo>
                <a:cubicBezTo>
                  <a:pt x="-45711" y="2263154"/>
                  <a:pt x="11198" y="2178591"/>
                  <a:pt x="0" y="1980611"/>
                </a:cubicBezTo>
                <a:cubicBezTo>
                  <a:pt x="-11198" y="1782631"/>
                  <a:pt x="11674" y="1700182"/>
                  <a:pt x="0" y="1571014"/>
                </a:cubicBezTo>
                <a:cubicBezTo>
                  <a:pt x="-11674" y="1441846"/>
                  <a:pt x="37870" y="1171667"/>
                  <a:pt x="0" y="907363"/>
                </a:cubicBezTo>
                <a:close/>
              </a:path>
              <a:path w="8102600" h="5444067" stroke="0" extrusionOk="0">
                <a:moveTo>
                  <a:pt x="0" y="907363"/>
                </a:moveTo>
                <a:cubicBezTo>
                  <a:pt x="-400" y="451237"/>
                  <a:pt x="475761" y="-94896"/>
                  <a:pt x="907363" y="0"/>
                </a:cubicBezTo>
                <a:cubicBezTo>
                  <a:pt x="1143340" y="-35814"/>
                  <a:pt x="1195697" y="4396"/>
                  <a:pt x="1416109" y="0"/>
                </a:cubicBezTo>
                <a:cubicBezTo>
                  <a:pt x="1636521" y="-4396"/>
                  <a:pt x="1677431" y="50476"/>
                  <a:pt x="1861977" y="0"/>
                </a:cubicBezTo>
                <a:cubicBezTo>
                  <a:pt x="2046523" y="-50476"/>
                  <a:pt x="2213563" y="50265"/>
                  <a:pt x="2370723" y="0"/>
                </a:cubicBezTo>
                <a:cubicBezTo>
                  <a:pt x="2527883" y="-50265"/>
                  <a:pt x="2643495" y="54707"/>
                  <a:pt x="2879469" y="0"/>
                </a:cubicBezTo>
                <a:cubicBezTo>
                  <a:pt x="3115443" y="-54707"/>
                  <a:pt x="3127156" y="8172"/>
                  <a:pt x="3262458" y="0"/>
                </a:cubicBezTo>
                <a:cubicBezTo>
                  <a:pt x="3397760" y="-8172"/>
                  <a:pt x="3664462" y="51257"/>
                  <a:pt x="3834083" y="0"/>
                </a:cubicBezTo>
                <a:cubicBezTo>
                  <a:pt x="4003704" y="-51257"/>
                  <a:pt x="4210517" y="774"/>
                  <a:pt x="4531465" y="0"/>
                </a:cubicBezTo>
                <a:cubicBezTo>
                  <a:pt x="4852413" y="-774"/>
                  <a:pt x="4849638" y="29550"/>
                  <a:pt x="4977332" y="0"/>
                </a:cubicBezTo>
                <a:cubicBezTo>
                  <a:pt x="5105026" y="-29550"/>
                  <a:pt x="5253455" y="8744"/>
                  <a:pt x="5486079" y="0"/>
                </a:cubicBezTo>
                <a:cubicBezTo>
                  <a:pt x="5718703" y="-8744"/>
                  <a:pt x="5764271" y="20847"/>
                  <a:pt x="5994825" y="0"/>
                </a:cubicBezTo>
                <a:cubicBezTo>
                  <a:pt x="6225379" y="-20847"/>
                  <a:pt x="6327328" y="26912"/>
                  <a:pt x="6566450" y="0"/>
                </a:cubicBezTo>
                <a:cubicBezTo>
                  <a:pt x="6805572" y="-26912"/>
                  <a:pt x="6917884" y="45355"/>
                  <a:pt x="7195237" y="0"/>
                </a:cubicBezTo>
                <a:cubicBezTo>
                  <a:pt x="7813516" y="-79483"/>
                  <a:pt x="8177235" y="401640"/>
                  <a:pt x="8102600" y="907363"/>
                </a:cubicBezTo>
                <a:cubicBezTo>
                  <a:pt x="8153456" y="1125774"/>
                  <a:pt x="8083323" y="1154138"/>
                  <a:pt x="8102600" y="1353253"/>
                </a:cubicBezTo>
                <a:cubicBezTo>
                  <a:pt x="8121877" y="1552368"/>
                  <a:pt x="8071393" y="1600169"/>
                  <a:pt x="8102600" y="1762851"/>
                </a:cubicBezTo>
                <a:cubicBezTo>
                  <a:pt x="8133807" y="1925533"/>
                  <a:pt x="8061296" y="2045985"/>
                  <a:pt x="8102600" y="2317621"/>
                </a:cubicBezTo>
                <a:cubicBezTo>
                  <a:pt x="8143904" y="2589257"/>
                  <a:pt x="8041094" y="2613384"/>
                  <a:pt x="8102600" y="2908685"/>
                </a:cubicBezTo>
                <a:cubicBezTo>
                  <a:pt x="8164106" y="3203986"/>
                  <a:pt x="8077099" y="3241918"/>
                  <a:pt x="8102600" y="3463456"/>
                </a:cubicBezTo>
                <a:cubicBezTo>
                  <a:pt x="8128101" y="3684994"/>
                  <a:pt x="8046289" y="3760068"/>
                  <a:pt x="8102600" y="3981933"/>
                </a:cubicBezTo>
                <a:cubicBezTo>
                  <a:pt x="8158911" y="4203798"/>
                  <a:pt x="8048885" y="4334309"/>
                  <a:pt x="8102600" y="4536704"/>
                </a:cubicBezTo>
                <a:cubicBezTo>
                  <a:pt x="8156945" y="5093389"/>
                  <a:pt x="7804659" y="5378533"/>
                  <a:pt x="7195237" y="5444067"/>
                </a:cubicBezTo>
                <a:cubicBezTo>
                  <a:pt x="6918395" y="5446734"/>
                  <a:pt x="6708969" y="5373351"/>
                  <a:pt x="6560733" y="5444067"/>
                </a:cubicBezTo>
                <a:cubicBezTo>
                  <a:pt x="6412497" y="5514783"/>
                  <a:pt x="6069804" y="5395536"/>
                  <a:pt x="5863351" y="5444067"/>
                </a:cubicBezTo>
                <a:cubicBezTo>
                  <a:pt x="5656898" y="5492598"/>
                  <a:pt x="5553765" y="5416791"/>
                  <a:pt x="5291726" y="5444067"/>
                </a:cubicBezTo>
                <a:cubicBezTo>
                  <a:pt x="5029687" y="5471343"/>
                  <a:pt x="5030597" y="5399655"/>
                  <a:pt x="4845859" y="5444067"/>
                </a:cubicBezTo>
                <a:cubicBezTo>
                  <a:pt x="4661121" y="5488479"/>
                  <a:pt x="4414360" y="5431262"/>
                  <a:pt x="4148476" y="5444067"/>
                </a:cubicBezTo>
                <a:cubicBezTo>
                  <a:pt x="3882592" y="5456872"/>
                  <a:pt x="3842223" y="5395925"/>
                  <a:pt x="3702609" y="5444067"/>
                </a:cubicBezTo>
                <a:cubicBezTo>
                  <a:pt x="3562995" y="5492209"/>
                  <a:pt x="3367607" y="5441573"/>
                  <a:pt x="3256741" y="5444067"/>
                </a:cubicBezTo>
                <a:cubicBezTo>
                  <a:pt x="3145875" y="5446561"/>
                  <a:pt x="3023847" y="5414905"/>
                  <a:pt x="2873753" y="5444067"/>
                </a:cubicBezTo>
                <a:cubicBezTo>
                  <a:pt x="2723659" y="5473229"/>
                  <a:pt x="2437539" y="5407441"/>
                  <a:pt x="2302128" y="5444067"/>
                </a:cubicBezTo>
                <a:cubicBezTo>
                  <a:pt x="2166717" y="5480693"/>
                  <a:pt x="1984633" y="5409826"/>
                  <a:pt x="1730503" y="5444067"/>
                </a:cubicBezTo>
                <a:cubicBezTo>
                  <a:pt x="1476373" y="5478308"/>
                  <a:pt x="1303861" y="5398743"/>
                  <a:pt x="907363" y="5444067"/>
                </a:cubicBezTo>
                <a:cubicBezTo>
                  <a:pt x="450458" y="5384190"/>
                  <a:pt x="-14200" y="4974239"/>
                  <a:pt x="0" y="4536704"/>
                </a:cubicBezTo>
                <a:cubicBezTo>
                  <a:pt x="-2377" y="4297457"/>
                  <a:pt x="51871" y="4191955"/>
                  <a:pt x="0" y="4018227"/>
                </a:cubicBezTo>
                <a:cubicBezTo>
                  <a:pt x="-51871" y="3844499"/>
                  <a:pt x="51722" y="3655271"/>
                  <a:pt x="0" y="3463456"/>
                </a:cubicBezTo>
                <a:cubicBezTo>
                  <a:pt x="-51722" y="3271641"/>
                  <a:pt x="48866" y="3034506"/>
                  <a:pt x="0" y="2908685"/>
                </a:cubicBezTo>
                <a:cubicBezTo>
                  <a:pt x="-48866" y="2782864"/>
                  <a:pt x="11595" y="2513743"/>
                  <a:pt x="0" y="2353915"/>
                </a:cubicBezTo>
                <a:cubicBezTo>
                  <a:pt x="-11595" y="2194087"/>
                  <a:pt x="39051" y="1958349"/>
                  <a:pt x="0" y="1762851"/>
                </a:cubicBezTo>
                <a:cubicBezTo>
                  <a:pt x="-39051" y="1567353"/>
                  <a:pt x="35781" y="1248057"/>
                  <a:pt x="0" y="907363"/>
                </a:cubicBezTo>
                <a:close/>
              </a:path>
            </a:pathLst>
          </a:custGeom>
          <a:ln w="762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415452651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32D550DE-CB34-1A24-86F9-E578E79766F3}"/>
              </a:ext>
            </a:extLst>
          </p:cNvPr>
          <p:cNvGrpSpPr/>
          <p:nvPr/>
        </p:nvGrpSpPr>
        <p:grpSpPr>
          <a:xfrm>
            <a:off x="466086" y="360939"/>
            <a:ext cx="7656633" cy="6021895"/>
            <a:chOff x="466086" y="360939"/>
            <a:chExt cx="7656633" cy="6021895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C5DAA0CC-64BD-768C-F30B-563606205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61" b="93164" l="9961" r="89844">
                          <a14:foregroundMark x1="44824" y1="92383" x2="44824" y2="92383"/>
                          <a14:foregroundMark x1="53906" y1="93164" x2="53906" y2="931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54080" y="360939"/>
              <a:ext cx="3768639" cy="37686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0253626-668A-099C-BAC5-9BA58519E225}"/>
                </a:ext>
              </a:extLst>
            </p:cNvPr>
            <p:cNvSpPr txBox="1"/>
            <p:nvPr/>
          </p:nvSpPr>
          <p:spPr>
            <a:xfrm>
              <a:off x="985575" y="1769532"/>
              <a:ext cx="380153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Дівчинка</a:t>
              </a:r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здивована</a:t>
              </a:r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, тому </a:t>
              </a:r>
              <a:r>
                <a:rPr lang="ru-RU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що</a:t>
              </a:r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…</a:t>
              </a:r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552BE82C-37A6-87BA-D59A-7FF95CF9E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6086" y="4477834"/>
              <a:ext cx="1905000" cy="1905000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DB419176-B869-1C0E-64B3-84066C0B2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3305" y="4719136"/>
              <a:ext cx="1422399" cy="1422399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26DF8632-BC30-525D-879F-C318EA130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74432" y="4562501"/>
              <a:ext cx="1735667" cy="1735667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55E30BD5-DC4D-974E-3E69-12EE2D4FE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8827" y="4466166"/>
              <a:ext cx="1820334" cy="1820334"/>
            </a:xfrm>
            <a:prstGeom prst="rect">
              <a:avLst/>
            </a:prstGeom>
          </p:spPr>
        </p:pic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BBE13C9-8308-160F-35AB-311F74AD03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20" y="-253118"/>
            <a:ext cx="1457555" cy="14733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35F5601-FC1E-8AF0-DE16-15EA811FD5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72204" y="-255080"/>
            <a:ext cx="1463167" cy="147536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CFE0B52-D899-9895-4BBB-FCFC1D08DF0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39913" y="-255080"/>
            <a:ext cx="1463167" cy="147536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0FE1041-C180-D4B2-E2F7-A53F247F57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3941" y="-255080"/>
            <a:ext cx="1463167" cy="147536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24F32D4-909F-C311-9110-DF7D82E948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36204" y="-255080"/>
            <a:ext cx="1463167" cy="1475360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73F7FF35-CD39-D7EE-30F4-C60EC854F3E6}"/>
              </a:ext>
            </a:extLst>
          </p:cNvPr>
          <p:cNvGrpSpPr/>
          <p:nvPr/>
        </p:nvGrpSpPr>
        <p:grpSpPr>
          <a:xfrm>
            <a:off x="391703" y="1142042"/>
            <a:ext cx="7533191" cy="5431817"/>
            <a:chOff x="467583" y="1182340"/>
            <a:chExt cx="7533191" cy="5431817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84B9CC36-13C5-7F9F-0504-B63B00F8E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961" b="90234" l="9961" r="89844">
                          <a14:foregroundMark x1="47949" y1="85449" x2="47949" y2="85449"/>
                          <a14:foregroundMark x1="51270" y1="83984" x2="51270" y2="83984"/>
                          <a14:foregroundMark x1="54688" y1="88574" x2="54688" y2="88574"/>
                          <a14:foregroundMark x1="46973" y1="90039" x2="46973" y2="90039"/>
                          <a14:foregroundMark x1="47266" y1="87891" x2="47266" y2="90234"/>
                          <a14:foregroundMark x1="54199" y1="87109" x2="55176" y2="895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44793" y="1182340"/>
              <a:ext cx="3347540" cy="334754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C4C163F-0276-AB32-695F-B6A737CB43D8}"/>
                </a:ext>
              </a:extLst>
            </p:cNvPr>
            <p:cNvSpPr txBox="1"/>
            <p:nvPr/>
          </p:nvSpPr>
          <p:spPr>
            <a:xfrm>
              <a:off x="981878" y="1769532"/>
              <a:ext cx="327086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Дівчинка</a:t>
              </a:r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задумлена</a:t>
              </a:r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, тому </a:t>
              </a:r>
              <a:r>
                <a:rPr lang="ru-RU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що</a:t>
              </a:r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0D2D2EB0-1DED-43FC-A3A5-610BD1705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7583" y="4393684"/>
              <a:ext cx="2155055" cy="2155055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AEEDCB0A-F2A9-8A6A-CB51-B489948BA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22638" y="4541274"/>
              <a:ext cx="2072883" cy="2072883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C88BA2A1-8112-6CCD-E55D-FA86D1D2A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86378" y="4611624"/>
              <a:ext cx="1932185" cy="1932185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9DC93E97-BE52-4E8C-6735-5128BEA0D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488" b="98145" l="9961" r="89844">
                          <a14:foregroundMark x1="23047" y1="77344" x2="27734" y2="78809"/>
                          <a14:foregroundMark x1="21191" y1="75000" x2="25781" y2="76367"/>
                          <a14:foregroundMark x1="33301" y1="79883" x2="32715" y2="81641"/>
                          <a14:foregroundMark x1="50293" y1="33984" x2="57031" y2="46094"/>
                          <a14:foregroundMark x1="53613" y1="51172" x2="52539" y2="71875"/>
                          <a14:foregroundMark x1="60059" y1="59961" x2="62695" y2="63281"/>
                          <a14:foregroundMark x1="40332" y1="56934" x2="37891" y2="61719"/>
                          <a14:foregroundMark x1="57910" y1="16406" x2="54492" y2="23926"/>
                          <a14:foregroundMark x1="22656" y1="4883" x2="68848" y2="96973"/>
                          <a14:foregroundMark x1="87012" y1="4590" x2="33887" y2="98145"/>
                          <a14:foregroundMark x1="11035" y1="5469" x2="22070" y2="70410"/>
                          <a14:foregroundMark x1="17676" y1="5469" x2="43750" y2="3027"/>
                          <a14:foregroundMark x1="43750" y1="3027" x2="79297" y2="14258"/>
                          <a14:foregroundMark x1="79297" y1="14258" x2="72363" y2="45020"/>
                          <a14:foregroundMark x1="72363" y1="45020" x2="30078" y2="65332"/>
                          <a14:foregroundMark x1="30078" y1="65332" x2="14453" y2="78906"/>
                          <a14:foregroundMark x1="14453" y1="78906" x2="67676" y2="91895"/>
                          <a14:foregroundMark x1="67676" y1="91895" x2="87207" y2="85938"/>
                          <a14:foregroundMark x1="87207" y1="85938" x2="82324" y2="52246"/>
                          <a14:foregroundMark x1="82324" y1="52246" x2="85059" y2="32324"/>
                          <a14:foregroundMark x1="85059" y1="32324" x2="67871" y2="20703"/>
                          <a14:foregroundMark x1="67871" y1="20703" x2="11133" y2="32031"/>
                          <a14:foregroundMark x1="11133" y1="32031" x2="18262" y2="81836"/>
                          <a14:foregroundMark x1="18262" y1="81836" x2="80078" y2="93750"/>
                          <a14:foregroundMark x1="80078" y1="93750" x2="85059" y2="93555"/>
                          <a14:foregroundMark x1="54395" y1="20117" x2="63867" y2="39160"/>
                          <a14:foregroundMark x1="63867" y1="39160" x2="54492" y2="86230"/>
                          <a14:foregroundMark x1="54492" y1="86230" x2="55273" y2="76172"/>
                          <a14:foregroundMark x1="45410" y1="13770" x2="48340" y2="74805"/>
                          <a14:foregroundMark x1="48340" y1="74805" x2="46875" y2="65820"/>
                          <a14:foregroundMark x1="39063" y1="19922" x2="33496" y2="49023"/>
                          <a14:foregroundMark x1="33496" y1="49023" x2="40820" y2="55078"/>
                          <a14:foregroundMark x1="50684" y1="78809" x2="60156" y2="75293"/>
                          <a14:foregroundMark x1="47461" y1="84863" x2="57031" y2="67285"/>
                          <a14:foregroundMark x1="57324" y1="65820" x2="51465" y2="83691"/>
                          <a14:foregroundMark x1="57324" y1="86914" x2="53516" y2="75293"/>
                          <a14:foregroundMark x1="51758" y1="74805" x2="48926" y2="82031"/>
                          <a14:foregroundMark x1="41406" y1="21875" x2="38477" y2="11230"/>
                          <a14:foregroundMark x1="45996" y1="16992" x2="37598" y2="45605"/>
                          <a14:foregroundMark x1="42578" y1="17285" x2="37598" y2="42969"/>
                          <a14:foregroundMark x1="49512" y1="83398" x2="51172" y2="87793"/>
                          <a14:foregroundMark x1="52344" y1="83691" x2="50684" y2="89453"/>
                          <a14:foregroundMark x1="62500" y1="488" x2="62500" y2="4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50857" y="4525244"/>
              <a:ext cx="1849917" cy="1849917"/>
            </a:xfrm>
            <a:prstGeom prst="rect">
              <a:avLst/>
            </a:prstGeom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6740E568-ECFF-9C26-7F22-C0CB0E419F83}"/>
              </a:ext>
            </a:extLst>
          </p:cNvPr>
          <p:cNvGrpSpPr/>
          <p:nvPr/>
        </p:nvGrpSpPr>
        <p:grpSpPr>
          <a:xfrm>
            <a:off x="673518" y="1131523"/>
            <a:ext cx="7332017" cy="5503233"/>
            <a:chOff x="561434" y="1190689"/>
            <a:chExt cx="7332017" cy="5503233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821C2F4B-DC7F-E01C-D810-35D7E1AEF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9961" b="92090" l="9961" r="89844">
                          <a14:foregroundMark x1="60352" y1="90430" x2="59180" y2="90625"/>
                          <a14:foregroundMark x1="43848" y1="92090" x2="42188" y2="91406"/>
                          <a14:foregroundMark x1="60547" y1="91895" x2="58203" y2="920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4440447" y="1190689"/>
              <a:ext cx="3416049" cy="3416049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DB4A101-803D-4143-2886-385FD18AAF47}"/>
                </a:ext>
              </a:extLst>
            </p:cNvPr>
            <p:cNvSpPr txBox="1"/>
            <p:nvPr/>
          </p:nvSpPr>
          <p:spPr>
            <a:xfrm>
              <a:off x="972657" y="1788211"/>
              <a:ext cx="383490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Хлопчик </a:t>
              </a:r>
              <a:r>
                <a:rPr lang="ru-RU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відчуває</a:t>
              </a:r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огиду</a:t>
              </a:r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, тому </a:t>
              </a:r>
              <a:r>
                <a:rPr lang="ru-RU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що</a:t>
              </a:r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01A5A4EE-13EA-2E60-0413-D81515836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1434" y="4864940"/>
              <a:ext cx="1549031" cy="1576098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F03F68F1-8FF2-8E06-E316-F598604B1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9413" y="4777642"/>
              <a:ext cx="1916280" cy="1916280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FF9038DD-2880-2607-BACB-1BB5B4120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50139" y="4593032"/>
              <a:ext cx="1986329" cy="2002544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8D9D8198-836A-2092-85DA-96473DFAA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97848" y="4745435"/>
              <a:ext cx="1695603" cy="1695603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E06E6DAC-C2F7-A21B-6627-EB4D8FD22799}"/>
              </a:ext>
            </a:extLst>
          </p:cNvPr>
          <p:cNvGrpSpPr/>
          <p:nvPr/>
        </p:nvGrpSpPr>
        <p:grpSpPr>
          <a:xfrm>
            <a:off x="883669" y="1117030"/>
            <a:ext cx="7109866" cy="5302318"/>
            <a:chOff x="761298" y="1211656"/>
            <a:chExt cx="7109866" cy="5302318"/>
          </a:xfrm>
        </p:grpSpPr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D365B518-E6BD-D608-A980-463D608E3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9961" b="94141" l="9961" r="89844">
                          <a14:foregroundMark x1="40527" y1="28320" x2="40332" y2="37012"/>
                          <a14:foregroundMark x1="40332" y1="37012" x2="40332" y2="36914"/>
                          <a14:foregroundMark x1="54590" y1="28418" x2="54883" y2="35449"/>
                          <a14:foregroundMark x1="69238" y1="10352" x2="68750" y2="10938"/>
                          <a14:foregroundMark x1="71777" y1="15625" x2="71777" y2="15625"/>
                          <a14:foregroundMark x1="72266" y1="20703" x2="72266" y2="20703"/>
                          <a14:foregroundMark x1="29004" y1="25586" x2="29004" y2="25586"/>
                          <a14:foregroundMark x1="28223" y1="31543" x2="28223" y2="31543"/>
                          <a14:foregroundMark x1="46875" y1="90234" x2="46875" y2="90234"/>
                          <a14:foregroundMark x1="66602" y1="91211" x2="63965" y2="91309"/>
                          <a14:foregroundMark x1="44434" y1="92480" x2="44238" y2="94141"/>
                          <a14:foregroundMark x1="55664" y1="91992" x2="60254" y2="93164"/>
                          <a14:foregroundMark x1="44727" y1="91016" x2="42285" y2="931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4455115" y="1211656"/>
              <a:ext cx="3416049" cy="3416049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DDFC8BF-4672-2796-F302-3E77C24A22CF}"/>
                </a:ext>
              </a:extLst>
            </p:cNvPr>
            <p:cNvSpPr txBox="1"/>
            <p:nvPr/>
          </p:nvSpPr>
          <p:spPr>
            <a:xfrm>
              <a:off x="761298" y="1906310"/>
              <a:ext cx="334709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Хлопчик </a:t>
              </a:r>
              <a:r>
                <a:rPr lang="ru-RU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спокійний</a:t>
              </a:r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, тому </a:t>
              </a:r>
              <a:r>
                <a:rPr lang="ru-RU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що</a:t>
              </a:r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3DAE1976-CD1F-0AF2-D879-9DF563644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14" r="30680"/>
            <a:stretch>
              <a:fillRect/>
            </a:stretch>
          </p:blipFill>
          <p:spPr>
            <a:xfrm>
              <a:off x="927325" y="4867651"/>
              <a:ext cx="1332440" cy="1646323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53B784FC-F300-E493-870E-E16B4122B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76" t="3720" r="16038" b="-3720"/>
            <a:stretch>
              <a:fillRect/>
            </a:stretch>
          </p:blipFill>
          <p:spPr>
            <a:xfrm>
              <a:off x="2450115" y="4907017"/>
              <a:ext cx="1647324" cy="1606957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F41E7D04-1F0A-2857-CDB8-D684EB2F0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78" r="18631"/>
            <a:stretch>
              <a:fillRect/>
            </a:stretch>
          </p:blipFill>
          <p:spPr>
            <a:xfrm>
              <a:off x="4201499" y="4925661"/>
              <a:ext cx="1757743" cy="1568153"/>
            </a:xfrm>
            <a:prstGeom prst="rect">
              <a:avLst/>
            </a:prstGeom>
          </p:spPr>
        </p:pic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8E1E8289-A263-571E-E65C-0D0DA68CA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97" r="23910"/>
            <a:stretch>
              <a:fillRect/>
            </a:stretch>
          </p:blipFill>
          <p:spPr>
            <a:xfrm>
              <a:off x="6039173" y="4907017"/>
              <a:ext cx="1527367" cy="1605443"/>
            </a:xfrm>
            <a:prstGeom prst="rect">
              <a:avLst/>
            </a:prstGeom>
          </p:spPr>
        </p:pic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51669EDF-5F40-0776-6958-D3ADEB7C6CC9}"/>
              </a:ext>
            </a:extLst>
          </p:cNvPr>
          <p:cNvGrpSpPr/>
          <p:nvPr/>
        </p:nvGrpSpPr>
        <p:grpSpPr>
          <a:xfrm>
            <a:off x="417417" y="1135557"/>
            <a:ext cx="7576118" cy="5598374"/>
            <a:chOff x="518891" y="1145086"/>
            <a:chExt cx="7576118" cy="5598374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2850B0A0-D71C-09B3-38BA-342509D0C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961" b="91895" l="9961" r="89844">
                          <a14:foregroundMark x1="54199" y1="58691" x2="53320" y2="71875"/>
                          <a14:foregroundMark x1="46387" y1="87305" x2="46777" y2="91211"/>
                          <a14:foregroundMark x1="58496" y1="90234" x2="58496" y2="90234"/>
                          <a14:foregroundMark x1="45996" y1="68262" x2="45508" y2="77344"/>
                          <a14:foregroundMark x1="45508" y1="91895" x2="45313" y2="91309"/>
                          <a14:foregroundMark x1="47070" y1="82031" x2="47070" y2="86914"/>
                          <a14:foregroundMark x1="53418" y1="81250" x2="53418" y2="87402"/>
                          <a14:foregroundMark x1="47754" y1="82715" x2="48242" y2="880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22404" y="1145086"/>
              <a:ext cx="3472605" cy="3472605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5499EDAE-C2F2-B7E6-49D1-2795E257859D}"/>
                </a:ext>
              </a:extLst>
            </p:cNvPr>
            <p:cNvSpPr txBox="1"/>
            <p:nvPr/>
          </p:nvSpPr>
          <p:spPr>
            <a:xfrm>
              <a:off x="1024641" y="1801917"/>
              <a:ext cx="359546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Дівчинка</a:t>
              </a:r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зажурена, тому </a:t>
              </a:r>
              <a:r>
                <a:rPr lang="ru-RU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що</a:t>
              </a:r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46316261-EE1E-6A52-9C27-020E456F8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8891" y="4822266"/>
              <a:ext cx="1756015" cy="1756015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A61D655C-2738-FE91-2E7C-A503A88E4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08030" y="5119262"/>
              <a:ext cx="1349635" cy="1349635"/>
            </a:xfrm>
            <a:prstGeom prst="rect">
              <a:avLst/>
            </a:prstGeom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766889B8-3E07-5BEA-63FE-13305F0E0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90789" y="4403426"/>
              <a:ext cx="2231029" cy="2231029"/>
            </a:xfrm>
            <a:prstGeom prst="rect">
              <a:avLst/>
            </a:prstGeom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26C43F28-8B9D-6EFD-0C9A-4E985D4AB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59657" y="4844697"/>
              <a:ext cx="1900760" cy="1898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452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1F50D84F-10D2-4245-A323-BB471FFAFBBC}"/>
</file>

<file path=customXml/itemProps2.xml><?xml version="1.0" encoding="utf-8"?>
<ds:datastoreItem xmlns:ds="http://schemas.openxmlformats.org/officeDocument/2006/customXml" ds:itemID="{63B3E448-AAE3-4E88-BA1E-9731C5568F96}"/>
</file>

<file path=customXml/itemProps3.xml><?xml version="1.0" encoding="utf-8"?>
<ds:datastoreItem xmlns:ds="http://schemas.openxmlformats.org/officeDocument/2006/customXml" ds:itemID="{F7ADC993-3C4F-442C-AB10-BAA589C95F55}"/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31</Words>
  <Application>Microsoft Office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4</cp:revision>
  <dcterms:created xsi:type="dcterms:W3CDTF">2025-12-24T10:15:37Z</dcterms:created>
  <dcterms:modified xsi:type="dcterms:W3CDTF">2025-12-29T09:14:32Z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