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7" r:id="rId5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8"/>
    <p:restoredTop sz="94686"/>
  </p:normalViewPr>
  <p:slideViewPr>
    <p:cSldViewPr snapToGrid="0">
      <p:cViewPr varScale="1">
        <p:scale>
          <a:sx n="91" d="100"/>
          <a:sy n="91" d="100"/>
        </p:scale>
        <p:origin x="192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A779D6-1BD5-5052-1222-F86B49EF9A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7C33B6B-7587-2414-2A1B-5508C94EC7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97BF4B-72BE-8E69-DA28-2BA643488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88FC-253A-F34C-A2F4-4DBA5DE9F626}" type="datetimeFigureOut">
              <a:rPr lang="ru-UA" smtClean="0"/>
              <a:t>12/29/2025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0D2E5B-3F9D-A0DA-9501-CCBEDCF5D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5E3072-850A-CBE9-458C-A983B785A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E0FB5-EE44-9E46-8F3F-A671ED55ACB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7930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5ABDFD-E64F-6A7C-6572-D06CC5F6F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60ADE2-7217-F94C-A63B-E3FE799329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36909D-0D45-E724-3DE1-58A8B34FE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88FC-253A-F34C-A2F4-4DBA5DE9F626}" type="datetimeFigureOut">
              <a:rPr lang="ru-UA" smtClean="0"/>
              <a:t>12/29/2025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926E97-C6A2-64A5-BCFE-EE155176C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77240D-14C4-8E6C-CBA4-CF9DFD469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E0FB5-EE44-9E46-8F3F-A671ED55ACB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95905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2669CF1-D8A2-D4C3-FAF4-FA44294907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E3C808C-B2F2-C7D5-E8AD-6C98FB7CBB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69A9E-AA48-F6A2-4863-92FFF79B2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88FC-253A-F34C-A2F4-4DBA5DE9F626}" type="datetimeFigureOut">
              <a:rPr lang="ru-UA" smtClean="0"/>
              <a:t>12/29/2025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3C2AE-165C-7920-F400-D0C7F1885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B02D82-41CE-E86B-544E-EE4D1C239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E0FB5-EE44-9E46-8F3F-A671ED55ACB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87127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66F300-D17D-C827-D4FA-5428389E6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6D6FE1-B980-0FBE-CD14-A4B000C0F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DCDF55-DFE2-E08C-F519-477441E5C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88FC-253A-F34C-A2F4-4DBA5DE9F626}" type="datetimeFigureOut">
              <a:rPr lang="ru-UA" smtClean="0"/>
              <a:t>12/29/2025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138EEB-229B-E8CC-ADC0-1F40CA523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00CD32-009C-3994-9D32-C93D9C101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E0FB5-EE44-9E46-8F3F-A671ED55ACB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52890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3CA6F3-29B1-D406-6D29-64489A1F9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9F8296-905A-D081-DC60-357D9DEE8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F6A5F5-51ED-21A4-45AC-E181ECA45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88FC-253A-F34C-A2F4-4DBA5DE9F626}" type="datetimeFigureOut">
              <a:rPr lang="ru-UA" smtClean="0"/>
              <a:t>12/29/2025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7E5E06-4685-BCC1-6F90-5AF3DCA4D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F46B7F-B238-5A3D-68B2-757D3C909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E0FB5-EE44-9E46-8F3F-A671ED55ACB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7831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48887A-F555-5A1E-2C4E-6F7125751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61DFA1-40AD-FAA4-C194-DAD26347B0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743A241-7FE7-C5DF-7D02-A050F5ED0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8347F62-BC34-1A1F-9A41-66979398D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88FC-253A-F34C-A2F4-4DBA5DE9F626}" type="datetimeFigureOut">
              <a:rPr lang="ru-UA" smtClean="0"/>
              <a:t>12/29/2025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7B2B10-4C86-DE71-6986-BB7558095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B67691-9994-FDFA-3118-83C82457A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E0FB5-EE44-9E46-8F3F-A671ED55ACB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0527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0BC679-E9EA-90AC-366E-FEE693751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70F93B-3E30-DB77-E9DF-9E9F72AD9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F160D0-DBC8-A6D6-5203-9735E0DDF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64BD57B-8595-BE9F-03A9-A52D377D50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38C8D01-67FB-EC3E-8227-6796F19748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BAE4F19-672E-CCCF-4903-AA5B87AED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88FC-253A-F34C-A2F4-4DBA5DE9F626}" type="datetimeFigureOut">
              <a:rPr lang="ru-UA" smtClean="0"/>
              <a:t>12/29/2025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BAEFA4-487C-23A5-9848-7BFB27144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8AEBBE-98AE-4B2E-EA99-617716DE9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E0FB5-EE44-9E46-8F3F-A671ED55ACB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40477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B5E78F-CB82-D758-3FE2-3FAC067E0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04F4182-B295-CF73-2664-A958D9690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88FC-253A-F34C-A2F4-4DBA5DE9F626}" type="datetimeFigureOut">
              <a:rPr lang="ru-UA" smtClean="0"/>
              <a:t>12/29/2025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EE44A0B-F999-A429-37F0-1EAA58657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C1DB1D0-B43A-4D57-B620-AD836B6B3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E0FB5-EE44-9E46-8F3F-A671ED55ACB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5299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E02E2A-84EE-3F6F-0113-7CFF8AB51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88FC-253A-F34C-A2F4-4DBA5DE9F626}" type="datetimeFigureOut">
              <a:rPr lang="ru-UA" smtClean="0"/>
              <a:t>12/29/2025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D781F84-8BD9-56DD-BEE9-C7D8B99F1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AF5133-EEFA-49DC-8DB1-03C356FA6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E0FB5-EE44-9E46-8F3F-A671ED55ACB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72415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AC172C-77D8-6E70-A486-DDDED8A7F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9150AF-B6CD-E158-939F-7944CD135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8213AF7-09E1-EAC9-39B4-AA3FA7FD0F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D69B01-DDF3-700B-B64A-09EAF76C4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88FC-253A-F34C-A2F4-4DBA5DE9F626}" type="datetimeFigureOut">
              <a:rPr lang="ru-UA" smtClean="0"/>
              <a:t>12/29/2025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B69B77-445A-99C9-F8B6-EA2AC91B5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4EF6B7-3CE5-9CE6-34E4-87DC91E33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E0FB5-EE44-9E46-8F3F-A671ED55ACB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5729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0BD3E8-B2CA-79CE-C854-D5C365193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CA75068-B557-D6D8-4FE0-40E3066F2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19702DE-D81F-9A3B-37B4-5F22C9FAE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D3F6C9-4D24-62D4-942A-1FC5F9E3A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88FC-253A-F34C-A2F4-4DBA5DE9F626}" type="datetimeFigureOut">
              <a:rPr lang="ru-UA" smtClean="0"/>
              <a:t>12/29/2025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6BEA3D-6283-4C16-39AD-0BA99BB6F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9CC999-CCFA-8977-9CF8-385B3DDF8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E0FB5-EE44-9E46-8F3F-A671ED55ACB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33714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11AAC6-3AD0-7EC1-992E-A37C271DD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C7A350-A242-10D4-BEC3-37ECF5A6B4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C340E9-08A1-29EF-051D-B004F6C86C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388FC-253A-F34C-A2F4-4DBA5DE9F626}" type="datetimeFigureOut">
              <a:rPr lang="ru-UA" smtClean="0"/>
              <a:t>12/29/2025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CA976E-EF91-47E1-EA66-1F337300AC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346BB6-E15D-7AF5-3EB2-6B1D7AD5BE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E0FB5-EE44-9E46-8F3F-A671ED55ACB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791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2B4CDB-2821-BBD9-EF44-31B286734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5439"/>
          </a:xfrm>
          <a:prstGeom prst="rect">
            <a:avLst/>
          </a:prstGeom>
        </p:spPr>
      </p:pic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5F6BAEB5-452F-FC48-62FD-7A99157A7AD5}"/>
              </a:ext>
            </a:extLst>
          </p:cNvPr>
          <p:cNvSpPr/>
          <p:nvPr/>
        </p:nvSpPr>
        <p:spPr>
          <a:xfrm>
            <a:off x="2239109" y="1775205"/>
            <a:ext cx="1629507" cy="162950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226DAB83-FE9A-192F-E22A-BA5D3D04EC3C}"/>
              </a:ext>
            </a:extLst>
          </p:cNvPr>
          <p:cNvSpPr/>
          <p:nvPr/>
        </p:nvSpPr>
        <p:spPr>
          <a:xfrm>
            <a:off x="5802923" y="1775203"/>
            <a:ext cx="1629507" cy="162950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363E85AB-D2E4-E3A8-026B-C2EBCD7B3648}"/>
              </a:ext>
            </a:extLst>
          </p:cNvPr>
          <p:cNvSpPr/>
          <p:nvPr/>
        </p:nvSpPr>
        <p:spPr>
          <a:xfrm>
            <a:off x="4021016" y="1775204"/>
            <a:ext cx="1629507" cy="162950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7687222C-AD5A-D4C4-BAD5-B9921C732E30}"/>
              </a:ext>
            </a:extLst>
          </p:cNvPr>
          <p:cNvSpPr/>
          <p:nvPr/>
        </p:nvSpPr>
        <p:spPr>
          <a:xfrm>
            <a:off x="7584830" y="1775202"/>
            <a:ext cx="1629507" cy="162950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22901B27-9371-DF1D-CD7D-B3F0EDD79BC3}"/>
              </a:ext>
            </a:extLst>
          </p:cNvPr>
          <p:cNvSpPr/>
          <p:nvPr/>
        </p:nvSpPr>
        <p:spPr>
          <a:xfrm>
            <a:off x="2239109" y="3495568"/>
            <a:ext cx="1629507" cy="162950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EDEB6022-2B6B-8F02-9BE5-4533D5F52F84}"/>
              </a:ext>
            </a:extLst>
          </p:cNvPr>
          <p:cNvSpPr/>
          <p:nvPr/>
        </p:nvSpPr>
        <p:spPr>
          <a:xfrm>
            <a:off x="4026877" y="3495567"/>
            <a:ext cx="1629507" cy="162950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D45266D3-AAE3-35CC-BF71-01E7152EA863}"/>
              </a:ext>
            </a:extLst>
          </p:cNvPr>
          <p:cNvSpPr/>
          <p:nvPr/>
        </p:nvSpPr>
        <p:spPr>
          <a:xfrm>
            <a:off x="5814645" y="3495566"/>
            <a:ext cx="1629507" cy="162950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329C0E65-AA11-88E1-ED48-C362C402C79B}"/>
              </a:ext>
            </a:extLst>
          </p:cNvPr>
          <p:cNvSpPr/>
          <p:nvPr/>
        </p:nvSpPr>
        <p:spPr>
          <a:xfrm>
            <a:off x="7602413" y="3490944"/>
            <a:ext cx="1629507" cy="162950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9D08B3C5-75D8-AEC4-34E1-6975572633A2}"/>
              </a:ext>
            </a:extLst>
          </p:cNvPr>
          <p:cNvGrpSpPr/>
          <p:nvPr/>
        </p:nvGrpSpPr>
        <p:grpSpPr>
          <a:xfrm>
            <a:off x="2239109" y="1781774"/>
            <a:ext cx="1629507" cy="1690809"/>
            <a:chOff x="2391509" y="1927605"/>
            <a:chExt cx="1629507" cy="1690809"/>
          </a:xfrm>
        </p:grpSpPr>
        <p:sp>
          <p:nvSpPr>
            <p:cNvPr id="12" name="Скругленный прямоугольник 11">
              <a:extLst>
                <a:ext uri="{FF2B5EF4-FFF2-40B4-BE49-F238E27FC236}">
                  <a16:creationId xmlns:a16="http://schemas.microsoft.com/office/drawing/2014/main" id="{02398022-28B0-87C9-EDF6-9A0859965DE4}"/>
                </a:ext>
              </a:extLst>
            </p:cNvPr>
            <p:cNvSpPr/>
            <p:nvPr/>
          </p:nvSpPr>
          <p:spPr>
            <a:xfrm>
              <a:off x="2391509" y="1927605"/>
              <a:ext cx="1629507" cy="162950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34E71ED6-0D19-E672-FF31-3CCCE895D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9816" y="2095256"/>
              <a:ext cx="1523158" cy="1523158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48CB6895-2D9D-70A9-A227-46F214A4B624}"/>
              </a:ext>
            </a:extLst>
          </p:cNvPr>
          <p:cNvGrpSpPr/>
          <p:nvPr/>
        </p:nvGrpSpPr>
        <p:grpSpPr>
          <a:xfrm>
            <a:off x="4033622" y="3490944"/>
            <a:ext cx="1629507" cy="1629507"/>
            <a:chOff x="4179277" y="3647967"/>
            <a:chExt cx="1629507" cy="1629507"/>
          </a:xfrm>
        </p:grpSpPr>
        <p:sp>
          <p:nvSpPr>
            <p:cNvPr id="19" name="Скругленный прямоугольник 18">
              <a:extLst>
                <a:ext uri="{FF2B5EF4-FFF2-40B4-BE49-F238E27FC236}">
                  <a16:creationId xmlns:a16="http://schemas.microsoft.com/office/drawing/2014/main" id="{CD068D4D-BA96-7150-53C0-62F66F4B86DA}"/>
                </a:ext>
              </a:extLst>
            </p:cNvPr>
            <p:cNvSpPr/>
            <p:nvPr/>
          </p:nvSpPr>
          <p:spPr>
            <a:xfrm>
              <a:off x="4179277" y="3647967"/>
              <a:ext cx="1629507" cy="162950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E8C764E4-FFB3-2924-D0D3-8C4A49F83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32451" y="3656757"/>
              <a:ext cx="1523158" cy="1523158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257D9801-6B3D-3FB7-A822-508F4F658501}"/>
              </a:ext>
            </a:extLst>
          </p:cNvPr>
          <p:cNvGrpSpPr/>
          <p:nvPr/>
        </p:nvGrpSpPr>
        <p:grpSpPr>
          <a:xfrm>
            <a:off x="4015155" y="1767935"/>
            <a:ext cx="1629507" cy="1629507"/>
            <a:chOff x="4173416" y="1927604"/>
            <a:chExt cx="1629507" cy="1629507"/>
          </a:xfrm>
        </p:grpSpPr>
        <p:sp>
          <p:nvSpPr>
            <p:cNvPr id="21" name="Скругленный прямоугольник 20">
              <a:extLst>
                <a:ext uri="{FF2B5EF4-FFF2-40B4-BE49-F238E27FC236}">
                  <a16:creationId xmlns:a16="http://schemas.microsoft.com/office/drawing/2014/main" id="{E1D5FC08-076C-C958-0A6A-45237D0096D9}"/>
                </a:ext>
              </a:extLst>
            </p:cNvPr>
            <p:cNvSpPr/>
            <p:nvPr/>
          </p:nvSpPr>
          <p:spPr>
            <a:xfrm>
              <a:off x="4173416" y="1927604"/>
              <a:ext cx="1629507" cy="162950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4FCCFA79-BFDB-B8B2-6469-CC3EA17F3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37619" y="2142139"/>
              <a:ext cx="1359877" cy="1359877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D9AACF85-4C11-8054-C1DD-4F7FB1881370}"/>
              </a:ext>
            </a:extLst>
          </p:cNvPr>
          <p:cNvGrpSpPr/>
          <p:nvPr/>
        </p:nvGrpSpPr>
        <p:grpSpPr>
          <a:xfrm>
            <a:off x="5819335" y="3505248"/>
            <a:ext cx="1629507" cy="1629507"/>
            <a:chOff x="6107723" y="1708188"/>
            <a:chExt cx="1629507" cy="1629507"/>
          </a:xfrm>
        </p:grpSpPr>
        <p:sp>
          <p:nvSpPr>
            <p:cNvPr id="22" name="Скругленный прямоугольник 21">
              <a:extLst>
                <a:ext uri="{FF2B5EF4-FFF2-40B4-BE49-F238E27FC236}">
                  <a16:creationId xmlns:a16="http://schemas.microsoft.com/office/drawing/2014/main" id="{538A70E4-6609-156F-F361-8F3EB91AF4AC}"/>
                </a:ext>
              </a:extLst>
            </p:cNvPr>
            <p:cNvSpPr/>
            <p:nvPr/>
          </p:nvSpPr>
          <p:spPr>
            <a:xfrm>
              <a:off x="6107723" y="1708188"/>
              <a:ext cx="1629507" cy="162950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A3B1C3C9-2009-2BF4-B652-7CC5CFDB3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89431" y="1887386"/>
              <a:ext cx="1359877" cy="1359877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FD336889-B552-6157-6BFF-F2880CD8A9E3}"/>
              </a:ext>
            </a:extLst>
          </p:cNvPr>
          <p:cNvGrpSpPr/>
          <p:nvPr/>
        </p:nvGrpSpPr>
        <p:grpSpPr>
          <a:xfrm>
            <a:off x="2237063" y="3495566"/>
            <a:ext cx="1629507" cy="1629507"/>
            <a:chOff x="2318239" y="4493685"/>
            <a:chExt cx="1629507" cy="1629507"/>
          </a:xfrm>
        </p:grpSpPr>
        <p:sp>
          <p:nvSpPr>
            <p:cNvPr id="28" name="Скругленный прямоугольник 27">
              <a:extLst>
                <a:ext uri="{FF2B5EF4-FFF2-40B4-BE49-F238E27FC236}">
                  <a16:creationId xmlns:a16="http://schemas.microsoft.com/office/drawing/2014/main" id="{46FE79F5-02D6-DE1B-A9AB-D5D38B62F857}"/>
                </a:ext>
              </a:extLst>
            </p:cNvPr>
            <p:cNvSpPr/>
            <p:nvPr/>
          </p:nvSpPr>
          <p:spPr>
            <a:xfrm>
              <a:off x="2318239" y="4493685"/>
              <a:ext cx="1629507" cy="162950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91817AAD-2D3C-794F-7F6D-7740F896D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31491" y="4629802"/>
              <a:ext cx="1421423" cy="1421423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FE7C7015-6F84-2E3A-5CDB-B7E167AE6959}"/>
              </a:ext>
            </a:extLst>
          </p:cNvPr>
          <p:cNvGrpSpPr/>
          <p:nvPr/>
        </p:nvGrpSpPr>
        <p:grpSpPr>
          <a:xfrm>
            <a:off x="7597470" y="1747808"/>
            <a:ext cx="1629507" cy="1629507"/>
            <a:chOff x="7535008" y="1003566"/>
            <a:chExt cx="1629507" cy="1629507"/>
          </a:xfrm>
        </p:grpSpPr>
        <p:sp>
          <p:nvSpPr>
            <p:cNvPr id="29" name="Скругленный прямоугольник 28">
              <a:extLst>
                <a:ext uri="{FF2B5EF4-FFF2-40B4-BE49-F238E27FC236}">
                  <a16:creationId xmlns:a16="http://schemas.microsoft.com/office/drawing/2014/main" id="{350AA265-BB65-0924-C544-3566D3E484AF}"/>
                </a:ext>
              </a:extLst>
            </p:cNvPr>
            <p:cNvSpPr/>
            <p:nvPr/>
          </p:nvSpPr>
          <p:spPr>
            <a:xfrm>
              <a:off x="7535008" y="1003566"/>
              <a:ext cx="1629507" cy="162950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085A488A-DEC0-6F8F-413C-6ABBC6A20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94733" y="1107607"/>
              <a:ext cx="1421423" cy="1421423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8907F1AC-0754-60B7-E000-DC9D93B9334A}"/>
              </a:ext>
            </a:extLst>
          </p:cNvPr>
          <p:cNvGrpSpPr/>
          <p:nvPr/>
        </p:nvGrpSpPr>
        <p:grpSpPr>
          <a:xfrm>
            <a:off x="5809243" y="1747808"/>
            <a:ext cx="1629507" cy="1629507"/>
            <a:chOff x="5726725" y="707758"/>
            <a:chExt cx="1629507" cy="1629507"/>
          </a:xfrm>
        </p:grpSpPr>
        <p:sp>
          <p:nvSpPr>
            <p:cNvPr id="36" name="Скругленный прямоугольник 35">
              <a:extLst>
                <a:ext uri="{FF2B5EF4-FFF2-40B4-BE49-F238E27FC236}">
                  <a16:creationId xmlns:a16="http://schemas.microsoft.com/office/drawing/2014/main" id="{AC143942-59CD-37A7-33AA-2BBEFEB5E973}"/>
                </a:ext>
              </a:extLst>
            </p:cNvPr>
            <p:cNvSpPr/>
            <p:nvPr/>
          </p:nvSpPr>
          <p:spPr>
            <a:xfrm>
              <a:off x="5726725" y="707758"/>
              <a:ext cx="1629507" cy="162950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A7B90A79-F8F8-1507-27FE-52055F66D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29894" y="1032777"/>
              <a:ext cx="1296237" cy="1296237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7B23E57C-B75B-068C-AFF1-428FADBBF308}"/>
              </a:ext>
            </a:extLst>
          </p:cNvPr>
          <p:cNvGrpSpPr/>
          <p:nvPr/>
        </p:nvGrpSpPr>
        <p:grpSpPr>
          <a:xfrm>
            <a:off x="7609149" y="3505917"/>
            <a:ext cx="1629507" cy="1629507"/>
            <a:chOff x="7681543" y="4421718"/>
            <a:chExt cx="1629507" cy="1629507"/>
          </a:xfrm>
        </p:grpSpPr>
        <p:sp>
          <p:nvSpPr>
            <p:cNvPr id="37" name="Скругленный прямоугольник 36">
              <a:extLst>
                <a:ext uri="{FF2B5EF4-FFF2-40B4-BE49-F238E27FC236}">
                  <a16:creationId xmlns:a16="http://schemas.microsoft.com/office/drawing/2014/main" id="{64419599-EE48-7242-6435-4E77D86FB986}"/>
                </a:ext>
              </a:extLst>
            </p:cNvPr>
            <p:cNvSpPr/>
            <p:nvPr/>
          </p:nvSpPr>
          <p:spPr>
            <a:xfrm>
              <a:off x="7681543" y="4421718"/>
              <a:ext cx="1629507" cy="162950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51E03D58-858C-5352-EF48-9181710A7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68278" y="4525504"/>
              <a:ext cx="1296237" cy="1296237"/>
            </a:xfrm>
            <a:prstGeom prst="rect">
              <a:avLst/>
            </a:prstGeom>
          </p:spPr>
        </p:pic>
      </p:grp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C3207048-DF1A-E04E-4180-0D55A5F2A1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0858" y="3390319"/>
            <a:ext cx="2544885" cy="254488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E30E8CA0-D476-01EB-8DF6-6982959886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7474" y="1346314"/>
            <a:ext cx="992775" cy="100356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434923B-0468-2B69-6493-0223F83E40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8766" y="1302557"/>
            <a:ext cx="992775" cy="1003566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DDC8C9F6-7FDC-ABBA-620F-3B4C8B069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3661" y="1293252"/>
            <a:ext cx="992775" cy="1003566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18BADEF2-990A-D763-8B1B-E6FE451494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5835" y="1293252"/>
            <a:ext cx="992775" cy="1003566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E088491F-E721-1B6C-12DE-668DBD6BE1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1087" y="4651561"/>
            <a:ext cx="992775" cy="1003566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D73542E4-5CB3-0DAA-A1C5-8F117A5AA3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9485" y="4678132"/>
            <a:ext cx="992775" cy="100356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6A1A423-E799-7B73-700F-652D583D9D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4329" y="4632972"/>
            <a:ext cx="992775" cy="1003566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455FFD28-08E0-DF29-44A6-ECC66F6E15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6883" y="4618668"/>
            <a:ext cx="992775" cy="1003566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C9C680E1-277F-6859-0758-3B4E25E728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7894" y="1142128"/>
            <a:ext cx="4397699" cy="4561182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CE3C9D90-C8D2-73FB-FAB1-3199E42544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07" y="12561"/>
            <a:ext cx="1244935" cy="121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4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35CC7A2-8BE5-41B6-B6D5-D34144D35775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B1F14CC1-F483-4D27-ADBA-C19FDF56014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E01E286-E76C-4A5F-A2AB-A7D06CA5B9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8</Words>
  <Application>Microsoft Office PowerPoint</Application>
  <PresentationFormat>Widescreen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Microsoft Office User</cp:lastModifiedBy>
  <cp:revision>2</cp:revision>
  <dcterms:created xsi:type="dcterms:W3CDTF">2025-12-28T10:16:03Z</dcterms:created>
  <dcterms:modified xsi:type="dcterms:W3CDTF">2025-12-29T09:01:43Z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