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8D18B-E8A0-DE75-A8C3-66333DFB9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20606A-4719-0734-F7AE-F7EEADE10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ACB0D-1933-77C9-7E18-DDCE326F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5823F0-90C4-577B-C93A-4FEFD6F0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E79497-548A-736D-C4C0-FDE8C273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D53-ACCC-62C2-66B1-275907DF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B874DF-2549-5CAD-B5FA-D29243E17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ADB6E8-4E34-87CC-78EA-47D5CF76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19B8F2-913C-FF73-59A3-ACFFCD0E7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51B544-478F-F000-C4DD-A5EB8372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1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6890A9-9505-F42E-1437-5BE105413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77FB94-53AB-6964-B99A-50539651F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0594F-11A1-B4C8-4C83-9557EB5E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B39412-7AF2-6775-9DAD-FCBA3241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79F22C-D1AE-DE44-0F3A-D037C933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8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915FC-10C7-61E4-A4AC-34AD6D5A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DCB85-AE50-5203-8DA7-65EC58617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3F060-48DF-47A0-F775-0E7F9D80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30A88-5B54-B1EC-0157-FA671B20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0F8CC-426C-123F-6955-AA2120061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0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E5936-FAF9-13E7-40A3-0BC9A607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5BF8EE-581E-24E1-E96E-A9463EB8E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0E515-16AE-DEF1-FED9-76F09812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E6A79-8601-2F92-C635-BBE865AB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1A5B3-88DD-3851-F013-A83A3C26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4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485B5-88FB-A5CE-7C96-A45ABFA1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BBB7E0-49E7-D37A-AD8F-F16C74B85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A6CBBF-71DB-A96A-099C-2E729C256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F293C-F199-1483-D6B4-FDFD9FB1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95F0AE-F4B0-5A08-810C-E1FAF1DE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23FD7B-DDD7-492D-5919-36DE1289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5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A92B-1906-69ED-132B-CC11DB57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18D4C7-0D27-4B98-60BC-B0F79D514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9BE640-131C-2A7D-6D6E-754A4CF50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AF0053-AF7B-38F1-5CFD-3CD3C5F8B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898DBE-6754-8684-6060-220A2A9D5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971CBE-8E90-AF51-C6AB-E9129A4D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9DE44A-D1BF-7381-CEDE-1B689517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0AB82B-4684-D539-E3A0-B6E30440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3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704C6-2622-F812-4EEA-812A73D2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7E5B92-FA53-B9F2-8FBA-15604FEF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93F576-7364-8F2A-739A-464192FA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E991EE-6846-05E3-1212-BE407118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2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399582-85AB-42C9-2868-CDECD30C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D3EE1B-4F4A-37FE-DB00-17273FF7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416DB-C3D3-FDEE-93DD-73731E77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6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FB83C-93B6-9A66-3FE1-BE3C6D43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5F284-1EB4-E1D4-A12B-C11EE1DC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2F09C2-475E-4C86-FA63-9629C2F37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97BF42-1C7F-A694-FC2D-5BE0A0F8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4B4437-E389-9CC1-0264-C626D74B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AFCB5-EE64-B5DE-F794-A1BB5A9D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8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2141C-F682-56C0-DFB6-DA590E5C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50820C-1B2E-A197-960F-9F1766297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403515-3830-8246-1439-C0B707A4D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F2AC20-5330-0E3D-7D9E-28D1941C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55FDDB-4F80-D90D-02B4-10395EDF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F2240-B9EA-EDBF-64BC-ACFC6193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1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5A009-233E-29F4-C715-2723548F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B95C39-186F-2E56-F319-6512C2638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9EEEA-3F1A-DA34-6666-F86F470B8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44A8-D0D5-4632-A312-2E16802CB72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331B6-82B9-B7AF-7D1D-F8026442C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2DAD3-159B-1076-BE16-C1E7C00B6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1407-DEBA-4364-9155-57549E1FA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8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2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5.png"/><Relationship Id="rId30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BC8A37-17B5-93AE-9B16-FC91AF07C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79"/>
            <a:ext cx="12433716" cy="69683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1C9DB3-1C4A-5F48-24F2-69A6A4FBA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3759200"/>
            <a:ext cx="3022600" cy="30226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8FB25EA-EA99-7E2B-AC8D-EA9EA47D7E1C}"/>
              </a:ext>
            </a:extLst>
          </p:cNvPr>
          <p:cNvSpPr/>
          <p:nvPr/>
        </p:nvSpPr>
        <p:spPr>
          <a:xfrm>
            <a:off x="1490133" y="635000"/>
            <a:ext cx="7459134" cy="5901266"/>
          </a:xfrm>
          <a:prstGeom prst="roundRect">
            <a:avLst/>
          </a:prstGeom>
          <a:ln w="57150" cap="rnd" cmpd="tri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A71EC1B-4EDA-1929-C666-FD89231649E1}"/>
              </a:ext>
            </a:extLst>
          </p:cNvPr>
          <p:cNvGrpSpPr/>
          <p:nvPr/>
        </p:nvGrpSpPr>
        <p:grpSpPr>
          <a:xfrm>
            <a:off x="2654300" y="635000"/>
            <a:ext cx="6019799" cy="5901267"/>
            <a:chOff x="2654300" y="635000"/>
            <a:chExt cx="6019799" cy="590126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10F0E7C-A16A-4281-CE58-7BA50FB10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62" b="94824" l="9961" r="89844">
                          <a14:foregroundMark x1="51465" y1="8984" x2="51465" y2="8984"/>
                          <a14:foregroundMark x1="50586" y1="5762" x2="50586" y2="5762"/>
                          <a14:foregroundMark x1="49707" y1="31152" x2="49512" y2="44043"/>
                          <a14:foregroundMark x1="54980" y1="29004" x2="55176" y2="46680"/>
                          <a14:foregroundMark x1="41895" y1="31250" x2="36523" y2="49902"/>
                          <a14:foregroundMark x1="36523" y1="49902" x2="37207" y2="57520"/>
                          <a14:foregroundMark x1="37207" y1="57520" x2="37305" y2="57813"/>
                          <a14:foregroundMark x1="45508" y1="27539" x2="53418" y2="60254"/>
                          <a14:foregroundMark x1="45020" y1="93164" x2="45020" y2="93164"/>
                          <a14:foregroundMark x1="57422" y1="92090" x2="57422" y2="92090"/>
                          <a14:foregroundMark x1="58105" y1="93750" x2="58105" y2="93750"/>
                          <a14:foregroundMark x1="55566" y1="91602" x2="58008" y2="92578"/>
                          <a14:foregroundMark x1="52734" y1="92676" x2="56641" y2="93359"/>
                          <a14:foregroundMark x1="55469" y1="47559" x2="55664" y2="50879"/>
                          <a14:foregroundMark x1="42090" y1="38867" x2="42676" y2="43848"/>
                          <a14:foregroundMark x1="58984" y1="30957" x2="59863" y2="34473"/>
                          <a14:foregroundMark x1="46191" y1="90820" x2="46094" y2="91602"/>
                          <a14:foregroundMark x1="45898" y1="94824" x2="44238" y2="94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5" r="29053"/>
            <a:stretch>
              <a:fillRect/>
            </a:stretch>
          </p:blipFill>
          <p:spPr>
            <a:xfrm>
              <a:off x="2654300" y="635000"/>
              <a:ext cx="2565400" cy="590126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F2A4831-CCEC-F25B-7815-BEE2BA394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91895" l="9961" r="89844">
                          <a14:foregroundMark x1="44238" y1="90625" x2="44238" y2="90625"/>
                          <a14:foregroundMark x1="59766" y1="90820" x2="59766" y2="90820"/>
                          <a14:foregroundMark x1="60645" y1="91895" x2="60645" y2="91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632" y="2844799"/>
              <a:ext cx="3691467" cy="3691467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9281BD7-D508-FE9E-F586-F6C8F123D010}"/>
              </a:ext>
            </a:extLst>
          </p:cNvPr>
          <p:cNvGrpSpPr/>
          <p:nvPr/>
        </p:nvGrpSpPr>
        <p:grpSpPr>
          <a:xfrm>
            <a:off x="1443566" y="321733"/>
            <a:ext cx="8606366" cy="6443134"/>
            <a:chOff x="1443566" y="321733"/>
            <a:chExt cx="8606366" cy="644313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2B04C1F-B45E-D839-B806-2DA8A3E07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1" b="94238" l="9961" r="89844">
                          <a14:foregroundMark x1="45703" y1="92578" x2="45703" y2="92578"/>
                          <a14:foregroundMark x1="53320" y1="93359" x2="53320" y2="93359"/>
                          <a14:foregroundMark x1="45703" y1="94238" x2="45703" y2="94238"/>
                          <a14:foregroundMark x1="50977" y1="40625" x2="51758" y2="51465"/>
                          <a14:foregroundMark x1="53711" y1="69238" x2="54590" y2="71875"/>
                          <a14:foregroundMark x1="53125" y1="80371" x2="52637" y2="87891"/>
                          <a14:foregroundMark x1="46777" y1="82715" x2="46875" y2="864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566" y="1710266"/>
              <a:ext cx="4749800" cy="474980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4D69584-C771-AB43-0E2C-CF859C609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61" b="92676" l="9961" r="89941">
                          <a14:foregroundMark x1="50293" y1="63379" x2="51074" y2="67383"/>
                          <a14:foregroundMark x1="48047" y1="53418" x2="50977" y2="71094"/>
                          <a14:foregroundMark x1="48047" y1="92090" x2="47949" y2="92676"/>
                          <a14:foregroundMark x1="55273" y1="91113" x2="55762" y2="911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798" y="321733"/>
              <a:ext cx="6443134" cy="644313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95061B-346D-6A0C-7AA8-5F9EAA44D7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5" y="50800"/>
            <a:ext cx="1135825" cy="1031120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017BDE-D6BF-41CE-6DD5-88709DC9A061}"/>
              </a:ext>
            </a:extLst>
          </p:cNvPr>
          <p:cNvGrpSpPr/>
          <p:nvPr/>
        </p:nvGrpSpPr>
        <p:grpSpPr>
          <a:xfrm>
            <a:off x="2499783" y="812800"/>
            <a:ext cx="6421967" cy="5799666"/>
            <a:chOff x="2499783" y="812800"/>
            <a:chExt cx="6421967" cy="579966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C9438CD-7083-D3DA-DF1B-1E13CF7B2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61" b="92090" l="9961" r="89844">
                          <a14:foregroundMark x1="45313" y1="50977" x2="46777" y2="60156"/>
                          <a14:foregroundMark x1="59473" y1="49414" x2="61621" y2="55762"/>
                          <a14:foregroundMark x1="56152" y1="73828" x2="56055" y2="81152"/>
                          <a14:foregroundMark x1="41992" y1="91895" x2="45703" y2="88184"/>
                          <a14:foregroundMark x1="53906" y1="87891" x2="55762" y2="88965"/>
                          <a14:foregroundMark x1="44434" y1="72363" x2="43750" y2="79590"/>
                          <a14:foregroundMark x1="38672" y1="51367" x2="36426" y2="56250"/>
                          <a14:foregroundMark x1="53613" y1="52051" x2="55664" y2="58496"/>
                          <a14:foregroundMark x1="54199" y1="44238" x2="52246" y2="48633"/>
                          <a14:foregroundMark x1="44434" y1="44727" x2="46777" y2="49121"/>
                          <a14:foregroundMark x1="59668" y1="92090" x2="59668" y2="92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50" y="2523066"/>
              <a:ext cx="4089400" cy="40894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EFC13C-E103-05CB-6F7C-84503DB6C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7520" b="92969" l="9961" r="89844">
                          <a14:foregroundMark x1="47070" y1="7617" x2="48242" y2="9473"/>
                          <a14:foregroundMark x1="42578" y1="92480" x2="44727" y2="90820"/>
                          <a14:foregroundMark x1="54590" y1="90527" x2="58105" y2="92969"/>
                          <a14:foregroundMark x1="48047" y1="26758" x2="48926" y2="34473"/>
                          <a14:foregroundMark x1="48926" y1="34473" x2="53711" y2="361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71" t="911" r="19144"/>
            <a:stretch>
              <a:fillRect/>
            </a:stretch>
          </p:blipFill>
          <p:spPr>
            <a:xfrm>
              <a:off x="2499783" y="812800"/>
              <a:ext cx="3164417" cy="5723465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E1391AF-2939-F28C-981B-2AB26BACAAB2}"/>
              </a:ext>
            </a:extLst>
          </p:cNvPr>
          <p:cNvGrpSpPr/>
          <p:nvPr/>
        </p:nvGrpSpPr>
        <p:grpSpPr>
          <a:xfrm>
            <a:off x="1701800" y="736530"/>
            <a:ext cx="7247467" cy="6180736"/>
            <a:chOff x="1701800" y="736530"/>
            <a:chExt cx="7247467" cy="618073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0347B4D-8B94-87A6-8B6D-9E7B3C749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>
                          <a14:foregroundMark x1="46387" y1="23926" x2="54102" y2="32617"/>
                          <a14:foregroundMark x1="54102" y1="32617" x2="54102" y2="32617"/>
                          <a14:foregroundMark x1="34961" y1="20898" x2="35156" y2="23926"/>
                          <a14:foregroundMark x1="64355" y1="20898" x2="64355" y2="23926"/>
                          <a14:foregroundMark x1="48926" y1="48926" x2="51660" y2="59375"/>
                          <a14:foregroundMark x1="51660" y1="59375" x2="45313" y2="67969"/>
                          <a14:foregroundMark x1="45313" y1="67969" x2="45703" y2="69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1800" y="2523066"/>
              <a:ext cx="4394200" cy="439420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86F5CC9-A8C6-4BC6-E32D-FD6EB206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813" b="93652" l="9961" r="89844">
                          <a14:foregroundMark x1="47559" y1="7910" x2="48730" y2="11230"/>
                          <a14:foregroundMark x1="43164" y1="92383" x2="41211" y2="92480"/>
                          <a14:foregroundMark x1="54785" y1="91406" x2="59277" y2="93066"/>
                          <a14:foregroundMark x1="39355" y1="93652" x2="45117" y2="92383"/>
                          <a14:foregroundMark x1="57031" y1="93652" x2="60645" y2="931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711"/>
            <a:stretch>
              <a:fillRect/>
            </a:stretch>
          </p:blipFill>
          <p:spPr>
            <a:xfrm>
              <a:off x="3917736" y="736530"/>
              <a:ext cx="5031531" cy="5969420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5C52438-379B-AF14-5E14-851F448E57C3}"/>
              </a:ext>
            </a:extLst>
          </p:cNvPr>
          <p:cNvGrpSpPr/>
          <p:nvPr/>
        </p:nvGrpSpPr>
        <p:grpSpPr>
          <a:xfrm>
            <a:off x="2448565" y="572667"/>
            <a:ext cx="7457855" cy="6192200"/>
            <a:chOff x="2448565" y="572667"/>
            <a:chExt cx="7457855" cy="619220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4C98CB1-D65F-DF29-34BB-8244BA72F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469" b="95313" l="9961" r="89844">
                          <a14:foregroundMark x1="47656" y1="5762" x2="49512" y2="12305"/>
                          <a14:foregroundMark x1="38184" y1="57520" x2="38184" y2="57520"/>
                          <a14:foregroundMark x1="61816" y1="55078" x2="62500" y2="56152"/>
                          <a14:foregroundMark x1="45313" y1="89258" x2="45313" y2="90820"/>
                          <a14:foregroundMark x1="55566" y1="87988" x2="55469" y2="91113"/>
                          <a14:foregroundMark x1="44727" y1="95410" x2="42969" y2="95410"/>
                          <a14:foregroundMark x1="43848" y1="5469" x2="45410" y2="80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86" r="27337"/>
            <a:stretch>
              <a:fillRect/>
            </a:stretch>
          </p:blipFill>
          <p:spPr>
            <a:xfrm>
              <a:off x="2448565" y="572667"/>
              <a:ext cx="2834635" cy="619220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503543AC-37F0-C2AE-E534-2C6224979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9961" b="92480" l="9961" r="89844">
                          <a14:foregroundMark x1="47559" y1="92188" x2="47559" y2="91016"/>
                          <a14:foregroundMark x1="54688" y1="90234" x2="54688" y2="90234"/>
                          <a14:foregroundMark x1="57324" y1="92480" x2="57813" y2="92383"/>
                          <a14:foregroundMark x1="35547" y1="69922" x2="35938" y2="72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0" y="795447"/>
              <a:ext cx="5969420" cy="596942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7B52C9D-2C23-4178-62AD-1BC8650E99D7}"/>
              </a:ext>
            </a:extLst>
          </p:cNvPr>
          <p:cNvGrpSpPr/>
          <p:nvPr/>
        </p:nvGrpSpPr>
        <p:grpSpPr>
          <a:xfrm>
            <a:off x="2222498" y="812800"/>
            <a:ext cx="7626320" cy="5930415"/>
            <a:chOff x="2222498" y="812800"/>
            <a:chExt cx="7626320" cy="5930415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9A8975-E5F8-E793-2ACE-A1DC1E6FF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422" b="93750" l="9961" r="89844">
                          <a14:foregroundMark x1="47559" y1="7422" x2="48730" y2="9668"/>
                          <a14:foregroundMark x1="51855" y1="31641" x2="50781" y2="44531"/>
                          <a14:foregroundMark x1="43555" y1="91699" x2="43750" y2="92578"/>
                          <a14:foregroundMark x1="54297" y1="91406" x2="56934" y2="91992"/>
                          <a14:foregroundMark x1="51953" y1="92676" x2="55176" y2="93359"/>
                          <a14:foregroundMark x1="46777" y1="92578" x2="44727" y2="93359"/>
                          <a14:foregroundMark x1="40234" y1="93164" x2="40332" y2="93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52"/>
            <a:stretch>
              <a:fillRect/>
            </a:stretch>
          </p:blipFill>
          <p:spPr>
            <a:xfrm>
              <a:off x="2222498" y="812800"/>
              <a:ext cx="4440312" cy="585421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B20B541-697A-A0B4-2987-3ED0EDB24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7910" b="92383" l="9961" r="89844">
                          <a14:foregroundMark x1="44531" y1="10449" x2="43555" y2="12598"/>
                          <a14:foregroundMark x1="40234" y1="92383" x2="45898" y2="91699"/>
                          <a14:foregroundMark x1="52246" y1="89746" x2="57324" y2="92090"/>
                          <a14:foregroundMark x1="48730" y1="7910" x2="50488" y2="90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602" y="888999"/>
              <a:ext cx="5854216" cy="5854216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5149D47-9FCA-21F3-DA2B-63384AF20DA4}"/>
              </a:ext>
            </a:extLst>
          </p:cNvPr>
          <p:cNvGrpSpPr/>
          <p:nvPr/>
        </p:nvGrpSpPr>
        <p:grpSpPr>
          <a:xfrm>
            <a:off x="1061294" y="1369417"/>
            <a:ext cx="8502409" cy="5381971"/>
            <a:chOff x="1061294" y="1369417"/>
            <a:chExt cx="8502409" cy="538197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CAD9184-47A5-85A5-9A46-3C63ED209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9961" b="92871" l="9961" r="89941">
                          <a14:foregroundMark x1="43945" y1="91211" x2="43750" y2="928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294" y="1369417"/>
              <a:ext cx="5272618" cy="5272618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13B9A55-5640-90B7-2D43-F86AEDB3D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9961" b="91895" l="9961" r="89941">
                          <a14:foregroundMark x1="51563" y1="84570" x2="53223" y2="88770"/>
                          <a14:foregroundMark x1="47656" y1="83008" x2="47754" y2="91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084" y="1478769"/>
              <a:ext cx="5272619" cy="5272619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267BD0B-CBBE-EFC7-71BF-A27D4B47E5A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77" y="420267"/>
            <a:ext cx="3556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4FD9F5C-44DB-4C2F-9194-8F9D121B73E9}"/>
</file>

<file path=customXml/itemProps2.xml><?xml version="1.0" encoding="utf-8"?>
<ds:datastoreItem xmlns:ds="http://schemas.openxmlformats.org/officeDocument/2006/customXml" ds:itemID="{FA8ACEE7-464D-414D-9274-FBC7A14D5542}"/>
</file>

<file path=customXml/itemProps3.xml><?xml version="1.0" encoding="utf-8"?>
<ds:datastoreItem xmlns:ds="http://schemas.openxmlformats.org/officeDocument/2006/customXml" ds:itemID="{6DAAB7E3-4D9F-442E-809A-8AE55F663034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2025-12-22T23:52:20Z</dcterms:created>
  <dcterms:modified xsi:type="dcterms:W3CDTF">2025-12-24T10:03:34Z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