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E0A52-AAE7-4AA0-1855-7446F19FF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BA3EE6-1ADD-4EBD-E054-9CA72FD50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E8973-8174-E5A4-E4FF-4A1D211B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B4CD5-BBBD-9B01-50AD-2330A02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4F325-1A5C-1913-51B0-B6329D02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3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99067-1AC0-7394-5F9D-73BFD587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39C5A-DD4E-5AB4-3AC7-17E12805B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B0963-B6AD-C92C-55AA-A2F65A79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F3C55-1CA7-F824-BB5E-EDBFB954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2CAE7-FBB8-0754-D8D8-413B73E1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7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07DB92-E341-B3A4-0A3F-389551916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5C2CD-D073-BA8F-B0E3-7ADE3860E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8641B1-57F4-6C26-5F5A-0150B3F9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6094E-9719-9BFE-CAC7-0A2B9BC3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35180-1CEB-AA21-427E-5DF8FFD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415CF-12EF-C00E-35B2-AFD101F8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FFF04-6964-AAAD-84F9-81265582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140AD-227C-13E5-FB8B-1577178B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12474-3DE2-4D4D-7FED-E317D6FE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32200-C3C2-0AD8-7F54-FFEA3307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4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45A68-BE7E-87B1-B645-56A3F721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2CF9A1-24D5-D9E0-B314-D132DFFB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0F301-3AFE-0E7A-4C8B-8342AFCD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9331F-ED1C-D563-762F-4933B906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39BF6-BAB2-F2A8-F08D-72E05C21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7B0C5-45E4-45E0-D49D-6BD8CFB8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ACC6C-B390-9FEA-76D2-37F726ACC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CB7ABA-79B7-AFBD-BE0A-9CFC82D0A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08F62-091D-0100-4DEA-32DEBF72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B38FE7-C221-5671-FAC9-F3CD2A73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51EB3-55CF-FF19-E784-203DEE12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9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389CE-F5E9-A239-2F35-0309C764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A58BF4-DD6F-F2C8-F0BC-A5278FBC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7689D3-5498-8D0F-F0CF-F1BFD304F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0D00D5-A893-263D-57BE-1DEDCE67B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27F714-9847-CA03-7411-96A3FAD56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480F4C-99A7-AEE3-CC5F-75DC9039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D25D6A-BB1B-47F3-FC2C-80D9FF9A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0BBDB8-53AF-A5FC-3111-4BFFEFA7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4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49A5-FAC0-EE8B-D43C-CF760CE1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CA55DC-7F77-044C-BE44-7521C6A5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B20C27-47B6-E1B5-026A-AB6084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9A129-2965-995F-563F-BE53EA88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4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DA25EE-6C48-0CEC-AB06-CDC7A240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7AC861-7068-84AF-0DE2-CB4C9930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341E5D-91C4-7182-DBE3-4CCB95B3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FE52A-D9AA-3948-4B12-D1AEEB2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A50B78-E473-DF84-3EE7-1DCE62C1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BF2BA1-D6A1-43E7-E087-ADE9230EB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343D49-8512-00C0-6AAB-74E58C81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03AC6D-95F2-44B8-E254-D81AA23E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149B64-C476-0FFE-03FE-4F437AB7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7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008E0-E546-8129-666D-65C318D1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A84B15-B4D9-9530-C059-80415AEF2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B1CB6-2E23-B7EC-317D-94A291BD1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F1F33-10EB-9330-3A2F-406AD34D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CA9A4-2733-446E-0CEB-7CC9C05B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F3CED-FAAD-2A5F-BF9B-0A37B6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22B96-BC26-2753-E7C3-756CF2F0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5AF9FC-5BC9-9533-CAC8-B58DA9593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6C117-BCCA-C919-8E9B-9CBF38EAD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62D2-F79E-486E-97BE-9A4A61C6424B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C47BA-5323-8067-97BC-2914A5B9A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65CE5-B2CB-F45B-879D-019A207A7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6DE4-36B9-4984-99A1-71C8AD33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7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9F7719-B5B2-A9F4-35A3-EC3BCFE0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56" y="-52986"/>
            <a:ext cx="12425911" cy="6963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280E96-76D4-121C-644C-1585149B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843866"/>
            <a:ext cx="2895600" cy="289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0CEAB6-E89F-5E32-6C68-ADC9B257E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4067" y="-1481664"/>
            <a:ext cx="10354732" cy="10354732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6BA934C-0010-5381-B9DB-8214197DCE05}"/>
              </a:ext>
            </a:extLst>
          </p:cNvPr>
          <p:cNvSpPr/>
          <p:nvPr/>
        </p:nvSpPr>
        <p:spPr>
          <a:xfrm>
            <a:off x="1253067" y="1168400"/>
            <a:ext cx="6798733" cy="502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5E03A3-76CE-FD1B-FF47-296FB9061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70" y="4004733"/>
            <a:ext cx="1988279" cy="19882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C6FED0-03F1-7882-793D-5D001BB77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33" y="2954421"/>
            <a:ext cx="2226485" cy="22264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6F34D58-A8F0-D926-4E38-4BFFBF398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78" y="3551072"/>
            <a:ext cx="2895600" cy="2895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106937-8A82-5456-B950-32108FB49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13" y="1170952"/>
            <a:ext cx="4064485" cy="40644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B12FC8-C0B1-1AE2-24AD-A1372274B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13" y="1942206"/>
            <a:ext cx="2289103" cy="22891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6AE607-C33F-50C5-7876-25DC5B8F0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66" b="98973" l="0" r="96327">
                        <a14:foregroundMark x1="4082" y1="24486" x2="8776" y2="27911"/>
                        <a14:foregroundMark x1="44694" y1="4966" x2="47143" y2="5308"/>
                        <a14:foregroundMark x1="102" y1="23973" x2="714" y2="23973"/>
                        <a14:foregroundMark x1="40204" y1="91610" x2="43776" y2="93322"/>
                        <a14:foregroundMark x1="39286" y1="98973" x2="38878" y2="98973"/>
                        <a14:foregroundMark x1="96939" y1="46747" x2="96327" y2="56336"/>
                        <a14:foregroundMark x1="96327" y1="56336" x2="96224" y2="56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66" y="4640758"/>
            <a:ext cx="2462603" cy="146751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9CA7CDA-3701-C684-1CA4-701910F759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9" y="2532216"/>
            <a:ext cx="3029755" cy="30297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6E42841-89D4-151F-83D3-BEA33028E8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76" y="1044009"/>
            <a:ext cx="3080730" cy="30807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BA1D79-9C4E-BBBE-8800-8D5A503D09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27" y="1119831"/>
            <a:ext cx="2268041" cy="22680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6E082A8-617C-01D0-5C62-66A675ACBD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8" y="901376"/>
            <a:ext cx="2972398" cy="297239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17C42B-BF1A-15BD-3AAC-AC3E6D95B4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" y="142836"/>
            <a:ext cx="992683" cy="9011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83E8DA2-23C2-8098-CE25-1E3C8C8C5D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1" y="1828696"/>
            <a:ext cx="4173475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FBBA95-087D-4398-A305-6DF76A987354}"/>
</file>

<file path=customXml/itemProps2.xml><?xml version="1.0" encoding="utf-8"?>
<ds:datastoreItem xmlns:ds="http://schemas.openxmlformats.org/officeDocument/2006/customXml" ds:itemID="{ECC3B8CD-A7A9-4DD0-B1EC-D7B67692FB76}"/>
</file>

<file path=customXml/itemProps3.xml><?xml version="1.0" encoding="utf-8"?>
<ds:datastoreItem xmlns:ds="http://schemas.openxmlformats.org/officeDocument/2006/customXml" ds:itemID="{692D428C-D552-4D72-962C-7F31D75D5585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2025-12-29T00:00:20Z</dcterms:created>
  <dcterms:modified xsi:type="dcterms:W3CDTF">2025-12-29T00:12:42Z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