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D2F3C-3608-4B21-9D7D-E974F2928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FB7F2A-415A-4CBB-9489-AF5E0D291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E228C6-EA59-4DB2-9C9B-E608AB64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70A508-248D-4D17-B4EF-418F9192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63F387-EEB9-4DDF-9168-0DAE9C5A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8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9D148-D59C-42EF-953E-10B9DFE0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F070ED-5B94-4125-87F2-ECA894E8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5FC65C-1B2A-4729-B357-5DB183FF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3DDD78-BE48-4F84-A09F-FE3DDB65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93374D-03CB-4DED-B10B-554500A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3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35E9F5-4AD0-4145-ABEC-D2FC819EE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E17BE8-7ACB-4655-869C-452B0E410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4665D3-5DC3-4363-B840-0C77825C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5D8257-0A9A-4221-ABBF-F46C1F03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32872C-8BD8-44B9-A29C-14F31F15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5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3337-A38A-40E8-995F-6FD89D2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9E96A6-DE12-4530-8762-3167A4B3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91268A-D9F4-49B3-A5AC-2BBCAC83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20E04A-31F2-41E2-A7A6-C8AC777A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F5FF98-22C3-49C2-B4EC-BE9F02D8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66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154F-8B15-4A3A-ACC2-C6FB338D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40E6D1-8366-463C-A730-80ACB7D4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AC5AA7-8623-41AE-94D3-7D457394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BB1DBC-D9AA-4D8C-AD47-860181DD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5DE4CD-2254-491C-A1D1-E14C2D9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90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EA43A-7555-4E2B-AE77-C696B638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6F4F15-D374-4184-B5C3-D6519B45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820075-C06D-46EA-A06A-9BB7B7C04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8B5B0F-A638-4644-A7E4-846E3A6F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81B8F2-439F-411A-BA16-61A3A6C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E2430-2828-4515-88EE-7143F842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7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8262E-F1A7-4CA2-A14E-CCF280A4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C16A00-44BE-40B9-A109-F400B291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D6423-5E57-402C-B2AF-084D0899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05DBECD-2CEE-477F-8DE4-84B983418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F635A6B-F0ED-4131-BB98-0A4C41E0E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73CE083-394C-4861-B549-463D14B7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9CC1E8A-7F35-4EE1-8A6D-ECEB72F9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26AA11-35CD-43CF-8281-B5E8C5E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7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118CF-E858-486F-A8FD-28E381DA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3196483-29F1-41BD-974E-4C86DB7F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713E8E6-9BE7-4372-A959-EEEC76DD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D1A6F-D28A-47B3-B3CC-F30C121C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9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85563C-E090-4B3B-8359-5DEA54A3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95446D-A731-49D5-ADB5-3E90802F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580516C-8548-497A-8372-5E85AFFE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1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5D735-050E-4F63-B930-325704AF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F4CEE1-CA71-40CB-9F59-FC3BEBA9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5E3F3F-F97D-4838-BBE7-C745BD30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49897-D2F6-4AD9-8732-767B1CAC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5DF1B8-AD9C-4C2A-9D14-7C84CAD9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2E48AC-4E13-4D54-8F36-6D93363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7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68DEA-F28A-4D84-874A-AC58DC59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8ECD18-6AAF-4E0E-90B1-2D28344F7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9CBDE9-1687-44B2-8B29-C4CDAA40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37A6F-4153-4ECD-A04C-A73D4B99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22563C-03D5-473B-88DF-8BFD2CF6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CB3FAE-A398-4614-A24E-B36BE007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A2B8F5-5F39-479C-B2E2-F54A508B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D78E42-7B83-40E6-8963-4212B8B3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C94E73-B0DC-46F0-8358-3D5062FF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CE0FE3-E268-4D0B-9606-0BF4AB3F0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F1C96C-5624-4F23-8D03-74ED6035A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4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8AA22-8C66-45FD-A010-00E2135E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1" y="-2655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B80FA6F-1D80-4D56-B36F-981A6AFC1A60}"/>
              </a:ext>
            </a:extLst>
          </p:cNvPr>
          <p:cNvSpPr/>
          <p:nvPr/>
        </p:nvSpPr>
        <p:spPr>
          <a:xfrm>
            <a:off x="269421" y="155121"/>
            <a:ext cx="9331779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001A37F-B869-473D-A6E5-31889B7DB190}"/>
              </a:ext>
            </a:extLst>
          </p:cNvPr>
          <p:cNvSpPr/>
          <p:nvPr/>
        </p:nvSpPr>
        <p:spPr>
          <a:xfrm rot="-10800000">
            <a:off x="2030450" y="5179460"/>
            <a:ext cx="1316536" cy="273819"/>
          </a:xfrm>
          <a:custGeom>
            <a:avLst/>
            <a:gdLst/>
            <a:ahLst/>
            <a:cxnLst/>
            <a:rect l="l" t="t" r="r" b="b"/>
            <a:pathLst>
              <a:path w="3377285" h="405274">
                <a:moveTo>
                  <a:pt x="0" y="0"/>
                </a:moveTo>
                <a:lnTo>
                  <a:pt x="3377286" y="0"/>
                </a:lnTo>
                <a:lnTo>
                  <a:pt x="3377286" y="405274"/>
                </a:lnTo>
                <a:lnTo>
                  <a:pt x="0" y="40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27D3ED5-A5DC-45A9-A765-92772E7846E6}"/>
              </a:ext>
            </a:extLst>
          </p:cNvPr>
          <p:cNvSpPr/>
          <p:nvPr/>
        </p:nvSpPr>
        <p:spPr>
          <a:xfrm rot="-9710973">
            <a:off x="2329910" y="3854189"/>
            <a:ext cx="1458237" cy="266113"/>
          </a:xfrm>
          <a:custGeom>
            <a:avLst/>
            <a:gdLst/>
            <a:ahLst/>
            <a:cxnLst/>
            <a:rect l="l" t="t" r="r" b="b"/>
            <a:pathLst>
              <a:path w="3138605" h="376633">
                <a:moveTo>
                  <a:pt x="0" y="0"/>
                </a:moveTo>
                <a:lnTo>
                  <a:pt x="3138606" y="0"/>
                </a:lnTo>
                <a:lnTo>
                  <a:pt x="3138606" y="376633"/>
                </a:lnTo>
                <a:lnTo>
                  <a:pt x="0" y="376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CFBFA9C-319E-4FD9-9132-BB9713C81418}"/>
              </a:ext>
            </a:extLst>
          </p:cNvPr>
          <p:cNvSpPr/>
          <p:nvPr/>
        </p:nvSpPr>
        <p:spPr>
          <a:xfrm rot="-7897732">
            <a:off x="2693051" y="2379391"/>
            <a:ext cx="1582080" cy="306605"/>
          </a:xfrm>
          <a:custGeom>
            <a:avLst/>
            <a:gdLst/>
            <a:ahLst/>
            <a:cxnLst/>
            <a:rect l="l" t="t" r="r" b="b"/>
            <a:pathLst>
              <a:path w="2553038" h="306365">
                <a:moveTo>
                  <a:pt x="0" y="0"/>
                </a:moveTo>
                <a:lnTo>
                  <a:pt x="2553038" y="0"/>
                </a:lnTo>
                <a:lnTo>
                  <a:pt x="2553038" y="306364"/>
                </a:lnTo>
                <a:lnTo>
                  <a:pt x="0" y="306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2DD4A7F-31E2-4A77-9464-DF97FE4FEA94}"/>
              </a:ext>
            </a:extLst>
          </p:cNvPr>
          <p:cNvSpPr/>
          <p:nvPr/>
        </p:nvSpPr>
        <p:spPr>
          <a:xfrm rot="16200000">
            <a:off x="4078415" y="2073670"/>
            <a:ext cx="1458240" cy="255550"/>
          </a:xfrm>
          <a:custGeom>
            <a:avLst/>
            <a:gdLst/>
            <a:ahLst/>
            <a:cxnLst/>
            <a:rect l="l" t="t" r="r" b="b"/>
            <a:pathLst>
              <a:path w="2905772" h="348693">
                <a:moveTo>
                  <a:pt x="0" y="0"/>
                </a:moveTo>
                <a:lnTo>
                  <a:pt x="2905772" y="0"/>
                </a:lnTo>
                <a:lnTo>
                  <a:pt x="2905772" y="348693"/>
                </a:lnTo>
                <a:lnTo>
                  <a:pt x="0" y="348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B2A0654-DF86-4F97-9524-1E1905B2B970}"/>
              </a:ext>
            </a:extLst>
          </p:cNvPr>
          <p:cNvSpPr/>
          <p:nvPr/>
        </p:nvSpPr>
        <p:spPr>
          <a:xfrm rot="-3116609">
            <a:off x="5406331" y="2363207"/>
            <a:ext cx="1510400" cy="319467"/>
          </a:xfrm>
          <a:custGeom>
            <a:avLst/>
            <a:gdLst/>
            <a:ahLst/>
            <a:cxnLst/>
            <a:rect l="l" t="t" r="r" b="b"/>
            <a:pathLst>
              <a:path w="2991662" h="358999">
                <a:moveTo>
                  <a:pt x="0" y="0"/>
                </a:moveTo>
                <a:lnTo>
                  <a:pt x="2991662" y="0"/>
                </a:lnTo>
                <a:lnTo>
                  <a:pt x="2991662" y="359000"/>
                </a:lnTo>
                <a:lnTo>
                  <a:pt x="0" y="35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B48EFE0-F729-432C-9697-3A110EE7EC51}"/>
              </a:ext>
            </a:extLst>
          </p:cNvPr>
          <p:cNvSpPr/>
          <p:nvPr/>
        </p:nvSpPr>
        <p:spPr>
          <a:xfrm rot="-1516067">
            <a:off x="5932276" y="3778497"/>
            <a:ext cx="1452190" cy="284617"/>
          </a:xfrm>
          <a:custGeom>
            <a:avLst/>
            <a:gdLst/>
            <a:ahLst/>
            <a:cxnLst/>
            <a:rect l="l" t="t" r="r" b="b"/>
            <a:pathLst>
              <a:path w="3206355" h="384763">
                <a:moveTo>
                  <a:pt x="0" y="0"/>
                </a:moveTo>
                <a:lnTo>
                  <a:pt x="3206355" y="0"/>
                </a:lnTo>
                <a:lnTo>
                  <a:pt x="3206355" y="384763"/>
                </a:lnTo>
                <a:lnTo>
                  <a:pt x="0" y="384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797EC09-A337-4F07-947C-B98687EBEA38}"/>
              </a:ext>
            </a:extLst>
          </p:cNvPr>
          <p:cNvSpPr/>
          <p:nvPr/>
        </p:nvSpPr>
        <p:spPr>
          <a:xfrm>
            <a:off x="6249875" y="5146863"/>
            <a:ext cx="1513546" cy="286576"/>
          </a:xfrm>
          <a:custGeom>
            <a:avLst/>
            <a:gdLst/>
            <a:ahLst/>
            <a:cxnLst/>
            <a:rect l="l" t="t" r="r" b="b"/>
            <a:pathLst>
              <a:path w="3377285" h="405274">
                <a:moveTo>
                  <a:pt x="0" y="0"/>
                </a:moveTo>
                <a:lnTo>
                  <a:pt x="3377286" y="0"/>
                </a:lnTo>
                <a:lnTo>
                  <a:pt x="3377286" y="405274"/>
                </a:lnTo>
                <a:lnTo>
                  <a:pt x="0" y="40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99D062-FDC1-4E6F-A04B-BDD5A0FD2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66" y="4156363"/>
            <a:ext cx="2360853" cy="23608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AD4B20-EA0D-4A4D-A1D9-682AC8479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932" y="3054332"/>
            <a:ext cx="2479943" cy="3214041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E80472C-E0B5-43A1-8B04-AFD2831EE7E0}"/>
              </a:ext>
            </a:extLst>
          </p:cNvPr>
          <p:cNvGrpSpPr/>
          <p:nvPr/>
        </p:nvGrpSpPr>
        <p:grpSpPr>
          <a:xfrm>
            <a:off x="501061" y="4128290"/>
            <a:ext cx="1421303" cy="2448493"/>
            <a:chOff x="366270" y="4339034"/>
            <a:chExt cx="1421303" cy="2448493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995032A-9AB3-4FB7-BF3B-546B6A6D6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519" b="-4945"/>
            <a:stretch/>
          </p:blipFill>
          <p:spPr>
            <a:xfrm>
              <a:off x="426327" y="4339034"/>
              <a:ext cx="1016317" cy="121414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02827CE-A148-4AFC-ACB6-1316850AD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538" b="696"/>
            <a:stretch/>
          </p:blipFill>
          <p:spPr>
            <a:xfrm rot="1063465">
              <a:off x="771256" y="4829748"/>
              <a:ext cx="1016317" cy="116715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30AB7C3-06F7-409E-92D7-C43FBB2C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82" b="-9577"/>
            <a:stretch/>
          </p:blipFill>
          <p:spPr>
            <a:xfrm rot="19872707">
              <a:off x="366270" y="5338158"/>
              <a:ext cx="1294541" cy="1449369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A4C13F4-396F-46C8-B7C5-80BCDBB04C10}"/>
              </a:ext>
            </a:extLst>
          </p:cNvPr>
          <p:cNvGrpSpPr/>
          <p:nvPr/>
        </p:nvGrpSpPr>
        <p:grpSpPr>
          <a:xfrm>
            <a:off x="476157" y="2368321"/>
            <a:ext cx="2082071" cy="1530342"/>
            <a:chOff x="488950" y="2531975"/>
            <a:chExt cx="2306745" cy="160657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46ABC05-6226-4555-9CE3-68B04361E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985151" y="3325192"/>
              <a:ext cx="810544" cy="70955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B11E6E9-07E9-4DCD-B1FF-24A326054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326239" y="2531975"/>
              <a:ext cx="1016629" cy="88996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B3EA59CC-227D-46F8-9D60-935DD5205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301040" y="3429000"/>
              <a:ext cx="810544" cy="709554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FFA3815A-8784-4D83-AE74-493B571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488950" y="2768116"/>
              <a:ext cx="1041636" cy="911853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BFC3AFA-355E-46B6-A902-E76A5C3935A7}"/>
              </a:ext>
            </a:extLst>
          </p:cNvPr>
          <p:cNvGrpSpPr/>
          <p:nvPr/>
        </p:nvGrpSpPr>
        <p:grpSpPr>
          <a:xfrm rot="20056227">
            <a:off x="1227127" y="202148"/>
            <a:ext cx="2078698" cy="1960622"/>
            <a:chOff x="1104689" y="300718"/>
            <a:chExt cx="2665938" cy="236907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363C780-653E-4D04-899C-AFC42B8F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35901" y="1329990"/>
              <a:ext cx="1422048" cy="133979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601AD26-6D83-45D7-8DA6-E5A800398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324782">
              <a:off x="1321673" y="1280957"/>
              <a:ext cx="1339799" cy="142204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AE2ECB-DC5E-41BB-8DDD-AAF74A6B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8579" y="476663"/>
              <a:ext cx="1422048" cy="133979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EFDB3EE-BED7-4460-B2E3-FF1DD70A3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264954">
              <a:off x="1104689" y="300718"/>
              <a:ext cx="1422046" cy="1339798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FA90207A-1C70-4FF9-99DC-6EF5B0C09F98}"/>
              </a:ext>
            </a:extLst>
          </p:cNvPr>
          <p:cNvGrpSpPr/>
          <p:nvPr/>
        </p:nvGrpSpPr>
        <p:grpSpPr>
          <a:xfrm>
            <a:off x="3667878" y="232062"/>
            <a:ext cx="1734363" cy="1225531"/>
            <a:chOff x="3782418" y="460944"/>
            <a:chExt cx="1890182" cy="140257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0EB46B9-AF88-42FC-ABC2-591C58A5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22101">
              <a:off x="3782418" y="460944"/>
              <a:ext cx="1450913" cy="140257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433FBF6-DC25-420E-94E0-0910D01F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42804">
              <a:off x="4558506" y="713421"/>
              <a:ext cx="1114094" cy="1110606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CCA39DC-DE0D-4D41-90A0-07CD6EE0E2D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3939" r="3769" b="24598"/>
          <a:stretch/>
        </p:blipFill>
        <p:spPr>
          <a:xfrm>
            <a:off x="5895989" y="674894"/>
            <a:ext cx="1872551" cy="103287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A0B4C45-C244-4BD0-85D3-A07C2B169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186" y="1965866"/>
            <a:ext cx="2009881" cy="20098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088A060-4910-4698-8DB8-8BA370DFFC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992">
            <a:off x="7640247" y="4372411"/>
            <a:ext cx="1674745" cy="176313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D059196-5D0B-4509-B926-04314A9B21B5}"/>
              </a:ext>
            </a:extLst>
          </p:cNvPr>
          <p:cNvSpPr txBox="1"/>
          <p:nvPr/>
        </p:nvSpPr>
        <p:spPr>
          <a:xfrm>
            <a:off x="2345908" y="6062283"/>
            <a:ext cx="5890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 в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ожевому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юкзаку…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3F2FD90-CC28-4320-8B34-56D1B27BC2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6173934"/>
            <a:ext cx="743107" cy="68406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C7F7B33-D2D1-440B-826C-F438478057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92" y="1648989"/>
            <a:ext cx="4010179" cy="4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9A6A2B-7940-4B57-B2A2-80BF45D178F2}"/>
</file>

<file path=customXml/itemProps2.xml><?xml version="1.0" encoding="utf-8"?>
<ds:datastoreItem xmlns:ds="http://schemas.openxmlformats.org/officeDocument/2006/customXml" ds:itemID="{AAA97B14-ADC5-4952-80AC-7DD7F085FA92}"/>
</file>

<file path=customXml/itemProps3.xml><?xml version="1.0" encoding="utf-8"?>
<ds:datastoreItem xmlns:ds="http://schemas.openxmlformats.org/officeDocument/2006/customXml" ds:itemID="{CE02B98C-3900-4CDE-9EA2-12561339E02D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2025-12-27T17:05:48Z</dcterms:created>
  <dcterms:modified xsi:type="dcterms:W3CDTF">2025-12-28T21:17:46Z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