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D2F3C-3608-4B21-9D7D-E974F2928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CFB7F2A-415A-4CBB-9489-AF5E0D291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E228C6-EA59-4DB2-9C9B-E608AB64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9FDE-032F-46AD-8CA5-099BCE0CFF82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570A508-248D-4D17-B4EF-418F91923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63F387-EEB9-4DDF-9168-0DAE9C5A7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D0ED-8021-4145-862F-9F5FEEB5B4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988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9D148-D59C-42EF-953E-10B9DFE04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2F070ED-5B94-4125-87F2-ECA894E89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25FC65C-1B2A-4729-B357-5DB183FF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9FDE-032F-46AD-8CA5-099BCE0CFF82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3DDD78-BE48-4F84-A09F-FE3DDB655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93374D-03CB-4DED-B10B-554500A0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D0ED-8021-4145-862F-9F5FEEB5B4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836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035E9F5-4AD0-4145-ABEC-D2FC819EE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4E17BE8-7ACB-4655-869C-452B0E410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94665D3-5DC3-4363-B840-0C77825CF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9FDE-032F-46AD-8CA5-099BCE0CFF82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E5D8257-0A9A-4221-ABBF-F46C1F03F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32872C-8BD8-44B9-A29C-14F31F15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D0ED-8021-4145-862F-9F5FEEB5B4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855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33337-A38A-40E8-995F-6FD89D2D7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39E96A6-DE12-4530-8762-3167A4B35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91268A-D9F4-49B3-A5AC-2BBCAC837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9FDE-032F-46AD-8CA5-099BCE0CFF82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20E04A-31F2-41E2-A7A6-C8AC777A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F5FF98-22C3-49C2-B4EC-BE9F02D8E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D0ED-8021-4145-862F-9F5FEEB5B4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766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C154F-8B15-4A3A-ACC2-C6FB338D2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640E6D1-8366-463C-A730-80ACB7D46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1AC5AA7-8623-41AE-94D3-7D4573944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9FDE-032F-46AD-8CA5-099BCE0CFF82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6BB1DBC-D9AA-4D8C-AD47-860181DDD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5DE4CD-2254-491C-A1D1-E14C2D9D3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D0ED-8021-4145-862F-9F5FEEB5B4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990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EA43A-7555-4E2B-AE77-C696B6384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6F4F15-D374-4184-B5C3-D6519B452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5820075-C06D-46EA-A06A-9BB7B7C04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E8B5B0F-A638-4644-A7E4-846E3A6FD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9FDE-032F-46AD-8CA5-099BCE0CFF82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C81B8F2-439F-411A-BA16-61A3A6CE9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7E2430-2828-4515-88EE-7143F842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D0ED-8021-4145-862F-9F5FEEB5B4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637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8262E-F1A7-4CA2-A14E-CCF280A4D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5C16A00-44BE-40B9-A109-F400B291C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0D6423-5E57-402C-B2AF-084D08995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05DBECD-2CEE-477F-8DE4-84B9834182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F635A6B-F0ED-4131-BB98-0A4C41E0ED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73CE083-394C-4861-B549-463D14B7A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9FDE-032F-46AD-8CA5-099BCE0CFF82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9CC1E8A-7F35-4EE1-8A6D-ECEB72F95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26AA11-35CD-43CF-8281-B5E8C5E7F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D0ED-8021-4145-862F-9F5FEEB5B4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376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118CF-E858-486F-A8FD-28E381DA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3196483-29F1-41BD-974E-4C86DB7F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9FDE-032F-46AD-8CA5-099BCE0CFF82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713E8E6-9BE7-4372-A959-EEEC76DDE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28D1A6F-D28A-47B3-B3CC-F30C121C8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D0ED-8021-4145-862F-9F5FEEB5B4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796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E85563C-E090-4B3B-8359-5DEA54A38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9FDE-032F-46AD-8CA5-099BCE0CFF82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595446D-A731-49D5-ADB5-3E90802FE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580516C-8548-497A-8372-5E85AFFED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D0ED-8021-4145-862F-9F5FEEB5B4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14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65D735-050E-4F63-B930-325704AFE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F4CEE1-CA71-40CB-9F59-FC3BEBA9F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05E3F3F-F97D-4838-BBE7-C745BD302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B749897-D2F6-4AD9-8732-767B1CAC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9FDE-032F-46AD-8CA5-099BCE0CFF82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5DF1B8-AD9C-4C2A-9D14-7C84CAD97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82E48AC-4E13-4D54-8F36-6D9336343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D0ED-8021-4145-862F-9F5FEEB5B4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179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68DEA-F28A-4D84-874A-AC58DC593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C8ECD18-6AAF-4E0E-90B1-2D28344F7B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9CBDE9-1687-44B2-8B29-C4CDAA403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E037A6F-4153-4ECD-A04C-A73D4B994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9FDE-032F-46AD-8CA5-099BCE0CFF82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122563C-03D5-473B-88DF-8BFD2CF61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7CB3FAE-A398-4614-A24E-B36BE007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D0ED-8021-4145-862F-9F5FEEB5B4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765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6A2B8F5-5F39-479C-B2E2-F54A508B2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2D78E42-7B83-40E6-8963-4212B8B39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0C94E73-B0DC-46F0-8358-3D5062FF85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59FDE-032F-46AD-8CA5-099BCE0CFF82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CE0FE3-E268-4D0B-9606-0BF4AB3F06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2F1C96C-5624-4F23-8D03-74ED6035A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BD0ED-8021-4145-862F-9F5FEEB5B4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145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A8AA22-8C66-45FD-A010-00E2135E5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1" y="-2655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B80FA6F-1D80-4D56-B36F-981A6AFC1A60}"/>
              </a:ext>
            </a:extLst>
          </p:cNvPr>
          <p:cNvSpPr/>
          <p:nvPr/>
        </p:nvSpPr>
        <p:spPr>
          <a:xfrm>
            <a:off x="269421" y="155121"/>
            <a:ext cx="9331779" cy="65477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E001A37F-B869-473D-A6E5-31889B7DB190}"/>
              </a:ext>
            </a:extLst>
          </p:cNvPr>
          <p:cNvSpPr/>
          <p:nvPr/>
        </p:nvSpPr>
        <p:spPr>
          <a:xfrm rot="-10800000">
            <a:off x="2030450" y="5179460"/>
            <a:ext cx="1316536" cy="273819"/>
          </a:xfrm>
          <a:custGeom>
            <a:avLst/>
            <a:gdLst/>
            <a:ahLst/>
            <a:cxnLst/>
            <a:rect l="l" t="t" r="r" b="b"/>
            <a:pathLst>
              <a:path w="3377285" h="405274">
                <a:moveTo>
                  <a:pt x="0" y="0"/>
                </a:moveTo>
                <a:lnTo>
                  <a:pt x="3377286" y="0"/>
                </a:lnTo>
                <a:lnTo>
                  <a:pt x="3377286" y="405274"/>
                </a:lnTo>
                <a:lnTo>
                  <a:pt x="0" y="4052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F27D3ED5-A5DC-45A9-A765-92772E7846E6}"/>
              </a:ext>
            </a:extLst>
          </p:cNvPr>
          <p:cNvSpPr/>
          <p:nvPr/>
        </p:nvSpPr>
        <p:spPr>
          <a:xfrm rot="-9710973">
            <a:off x="2329910" y="3854189"/>
            <a:ext cx="1458237" cy="266113"/>
          </a:xfrm>
          <a:custGeom>
            <a:avLst/>
            <a:gdLst/>
            <a:ahLst/>
            <a:cxnLst/>
            <a:rect l="l" t="t" r="r" b="b"/>
            <a:pathLst>
              <a:path w="3138605" h="376633">
                <a:moveTo>
                  <a:pt x="0" y="0"/>
                </a:moveTo>
                <a:lnTo>
                  <a:pt x="3138606" y="0"/>
                </a:lnTo>
                <a:lnTo>
                  <a:pt x="3138606" y="376633"/>
                </a:lnTo>
                <a:lnTo>
                  <a:pt x="0" y="376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5CFBFA9C-319E-4FD9-9132-BB9713C81418}"/>
              </a:ext>
            </a:extLst>
          </p:cNvPr>
          <p:cNvSpPr/>
          <p:nvPr/>
        </p:nvSpPr>
        <p:spPr>
          <a:xfrm rot="-7897732">
            <a:off x="2693051" y="2379391"/>
            <a:ext cx="1582080" cy="306605"/>
          </a:xfrm>
          <a:custGeom>
            <a:avLst/>
            <a:gdLst/>
            <a:ahLst/>
            <a:cxnLst/>
            <a:rect l="l" t="t" r="r" b="b"/>
            <a:pathLst>
              <a:path w="2553038" h="306365">
                <a:moveTo>
                  <a:pt x="0" y="0"/>
                </a:moveTo>
                <a:lnTo>
                  <a:pt x="2553038" y="0"/>
                </a:lnTo>
                <a:lnTo>
                  <a:pt x="2553038" y="306364"/>
                </a:lnTo>
                <a:lnTo>
                  <a:pt x="0" y="3063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22DD4A7F-31E2-4A77-9464-DF97FE4FEA94}"/>
              </a:ext>
            </a:extLst>
          </p:cNvPr>
          <p:cNvSpPr/>
          <p:nvPr/>
        </p:nvSpPr>
        <p:spPr>
          <a:xfrm rot="16200000">
            <a:off x="4078415" y="2073670"/>
            <a:ext cx="1458240" cy="255550"/>
          </a:xfrm>
          <a:custGeom>
            <a:avLst/>
            <a:gdLst/>
            <a:ahLst/>
            <a:cxnLst/>
            <a:rect l="l" t="t" r="r" b="b"/>
            <a:pathLst>
              <a:path w="2905772" h="348693">
                <a:moveTo>
                  <a:pt x="0" y="0"/>
                </a:moveTo>
                <a:lnTo>
                  <a:pt x="2905772" y="0"/>
                </a:lnTo>
                <a:lnTo>
                  <a:pt x="2905772" y="348693"/>
                </a:lnTo>
                <a:lnTo>
                  <a:pt x="0" y="3486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5B2A0654-DF86-4F97-9524-1E1905B2B970}"/>
              </a:ext>
            </a:extLst>
          </p:cNvPr>
          <p:cNvSpPr/>
          <p:nvPr/>
        </p:nvSpPr>
        <p:spPr>
          <a:xfrm rot="-3116609">
            <a:off x="5406331" y="2363207"/>
            <a:ext cx="1510400" cy="319467"/>
          </a:xfrm>
          <a:custGeom>
            <a:avLst/>
            <a:gdLst/>
            <a:ahLst/>
            <a:cxnLst/>
            <a:rect l="l" t="t" r="r" b="b"/>
            <a:pathLst>
              <a:path w="2991662" h="358999">
                <a:moveTo>
                  <a:pt x="0" y="0"/>
                </a:moveTo>
                <a:lnTo>
                  <a:pt x="2991662" y="0"/>
                </a:lnTo>
                <a:lnTo>
                  <a:pt x="2991662" y="359000"/>
                </a:lnTo>
                <a:lnTo>
                  <a:pt x="0" y="359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2B48EFE0-F729-432C-9697-3A110EE7EC51}"/>
              </a:ext>
            </a:extLst>
          </p:cNvPr>
          <p:cNvSpPr/>
          <p:nvPr/>
        </p:nvSpPr>
        <p:spPr>
          <a:xfrm rot="-1516067">
            <a:off x="5932276" y="3778497"/>
            <a:ext cx="1452190" cy="284617"/>
          </a:xfrm>
          <a:custGeom>
            <a:avLst/>
            <a:gdLst/>
            <a:ahLst/>
            <a:cxnLst/>
            <a:rect l="l" t="t" r="r" b="b"/>
            <a:pathLst>
              <a:path w="3206355" h="384763">
                <a:moveTo>
                  <a:pt x="0" y="0"/>
                </a:moveTo>
                <a:lnTo>
                  <a:pt x="3206355" y="0"/>
                </a:lnTo>
                <a:lnTo>
                  <a:pt x="3206355" y="384763"/>
                </a:lnTo>
                <a:lnTo>
                  <a:pt x="0" y="3847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C797EC09-A337-4F07-947C-B98687EBEA38}"/>
              </a:ext>
            </a:extLst>
          </p:cNvPr>
          <p:cNvSpPr/>
          <p:nvPr/>
        </p:nvSpPr>
        <p:spPr>
          <a:xfrm>
            <a:off x="6249875" y="5146863"/>
            <a:ext cx="1513546" cy="286576"/>
          </a:xfrm>
          <a:custGeom>
            <a:avLst/>
            <a:gdLst/>
            <a:ahLst/>
            <a:cxnLst/>
            <a:rect l="l" t="t" r="r" b="b"/>
            <a:pathLst>
              <a:path w="3377285" h="405274">
                <a:moveTo>
                  <a:pt x="0" y="0"/>
                </a:moveTo>
                <a:lnTo>
                  <a:pt x="3377286" y="0"/>
                </a:lnTo>
                <a:lnTo>
                  <a:pt x="3377286" y="405274"/>
                </a:lnTo>
                <a:lnTo>
                  <a:pt x="0" y="4052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999D062-FDC1-4E6F-A04B-BDD5A0FD2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166" y="4156363"/>
            <a:ext cx="2360853" cy="236085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9AD4B20-EA0D-4A4D-A1D9-682AC84799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2932" y="3054332"/>
            <a:ext cx="2479943" cy="3214041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BE80472C-E0B5-43A1-8B04-AFD2831EE7E0}"/>
              </a:ext>
            </a:extLst>
          </p:cNvPr>
          <p:cNvGrpSpPr/>
          <p:nvPr/>
        </p:nvGrpSpPr>
        <p:grpSpPr>
          <a:xfrm>
            <a:off x="561118" y="4441979"/>
            <a:ext cx="1336130" cy="1789619"/>
            <a:chOff x="426327" y="4652723"/>
            <a:chExt cx="1336130" cy="178961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B995032A-9AB3-4FB7-BF3B-546B6A6D6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96" t="28849" r="13677" b="22806"/>
            <a:stretch/>
          </p:blipFill>
          <p:spPr>
            <a:xfrm>
              <a:off x="426327" y="4652723"/>
              <a:ext cx="1016317" cy="6840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C02827CE-A148-4AFC-ACB6-1316850AD0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96" t="28849" r="13677" b="22806"/>
            <a:stretch/>
          </p:blipFill>
          <p:spPr>
            <a:xfrm rot="1063465">
              <a:off x="746140" y="5149877"/>
              <a:ext cx="1016317" cy="684066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E30AB7C3-06F7-409E-92D7-C43FBB2C6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96" t="28849" r="13677" b="22806"/>
            <a:stretch/>
          </p:blipFill>
          <p:spPr>
            <a:xfrm rot="19872707">
              <a:off x="684700" y="5758276"/>
              <a:ext cx="1016317" cy="684066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5A4C13F4-396F-46C8-B7C5-80BCDBB04C10}"/>
              </a:ext>
            </a:extLst>
          </p:cNvPr>
          <p:cNvGrpSpPr/>
          <p:nvPr/>
        </p:nvGrpSpPr>
        <p:grpSpPr>
          <a:xfrm>
            <a:off x="476157" y="2368321"/>
            <a:ext cx="2082071" cy="1530342"/>
            <a:chOff x="488950" y="2531975"/>
            <a:chExt cx="2306745" cy="1606579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A46ABC05-6226-4555-9CE3-68B04361E2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82" t="18485" r="9495" b="13126"/>
            <a:stretch/>
          </p:blipFill>
          <p:spPr>
            <a:xfrm>
              <a:off x="1985151" y="3325192"/>
              <a:ext cx="810544" cy="709554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0B11E6E9-07E9-4DCD-B1FF-24A3260549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82" t="18485" r="9495" b="13126"/>
            <a:stretch/>
          </p:blipFill>
          <p:spPr>
            <a:xfrm>
              <a:off x="1326239" y="2531975"/>
              <a:ext cx="1016629" cy="889962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B3EA59CC-227D-46F8-9D60-935DD52053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82" t="18485" r="9495" b="13126"/>
            <a:stretch/>
          </p:blipFill>
          <p:spPr>
            <a:xfrm>
              <a:off x="1301040" y="3429000"/>
              <a:ext cx="810544" cy="709554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FFA3815A-8784-4D83-AE74-493B571DF2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82" t="18485" r="9495" b="13126"/>
            <a:stretch/>
          </p:blipFill>
          <p:spPr>
            <a:xfrm>
              <a:off x="488950" y="2768116"/>
              <a:ext cx="1041636" cy="911853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6BFC3AFA-355E-46B6-A902-E76A5C3935A7}"/>
              </a:ext>
            </a:extLst>
          </p:cNvPr>
          <p:cNvGrpSpPr/>
          <p:nvPr/>
        </p:nvGrpSpPr>
        <p:grpSpPr>
          <a:xfrm>
            <a:off x="1552833" y="551735"/>
            <a:ext cx="1772798" cy="1661432"/>
            <a:chOff x="1484329" y="703362"/>
            <a:chExt cx="2273620" cy="2007552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363C780-653E-4D04-899C-AFC42B8FF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5902" y="1288867"/>
              <a:ext cx="1422047" cy="1422047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2601AD26-6D83-45D7-8DA6-E5A800398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800" y="1107930"/>
              <a:ext cx="1422047" cy="1422047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90AE2ECB-DC5E-41BB-8DDD-AAF74A6BE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428" y="900187"/>
              <a:ext cx="1422047" cy="1422047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BEFDB3EE-BED7-4460-B2E3-FF1DD70A3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329" y="703362"/>
              <a:ext cx="1422047" cy="1422047"/>
            </a:xfrm>
            <a:prstGeom prst="rect">
              <a:avLst/>
            </a:prstGeom>
          </p:spPr>
        </p:pic>
      </p:grpSp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FA90207A-1C70-4FF9-99DC-6EF5B0C09F98}"/>
              </a:ext>
            </a:extLst>
          </p:cNvPr>
          <p:cNvGrpSpPr/>
          <p:nvPr/>
        </p:nvGrpSpPr>
        <p:grpSpPr>
          <a:xfrm>
            <a:off x="3850924" y="338459"/>
            <a:ext cx="1801961" cy="1271176"/>
            <a:chOff x="3782418" y="490762"/>
            <a:chExt cx="2195578" cy="1557315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0EB46B9-AF88-42FC-ABC2-591C58A59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522101">
              <a:off x="3782418" y="490762"/>
              <a:ext cx="1450913" cy="1342935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433FBF6-DC25-420E-94E0-0910D01FA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642804">
              <a:off x="4692969" y="756026"/>
              <a:ext cx="1285027" cy="1292051"/>
            </a:xfrm>
            <a:prstGeom prst="rect">
              <a:avLst/>
            </a:prstGeom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FCCA39DC-DE0D-4D41-90A0-07CD6EE0E2D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23939" r="3769" b="24598"/>
          <a:stretch/>
        </p:blipFill>
        <p:spPr>
          <a:xfrm>
            <a:off x="6177790" y="694725"/>
            <a:ext cx="1872551" cy="103287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A0B4C45-C244-4BD0-85D3-A07C2B16915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443" y="2073250"/>
            <a:ext cx="2009881" cy="200988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088A060-4910-4698-8DB8-8BA370DFFC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4992">
            <a:off x="7640247" y="4372411"/>
            <a:ext cx="1674745" cy="1763134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D059196-5D0B-4509-B926-04314A9B21B5}"/>
              </a:ext>
            </a:extLst>
          </p:cNvPr>
          <p:cNvSpPr txBox="1"/>
          <p:nvPr/>
        </p:nvSpPr>
        <p:spPr>
          <a:xfrm>
            <a:off x="2345908" y="6062283"/>
            <a:ext cx="5578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ге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оя в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озовом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юкзаке…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3F2FD90-CC28-4320-8B34-56D1B27BC2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6173934"/>
            <a:ext cx="743107" cy="68406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8C7F7B33-D2D1-440B-826C-F4384780571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792" y="1648989"/>
            <a:ext cx="4010179" cy="410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0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97FE121-1E3D-4FD3-ADF5-EB734C2FF6AA}"/>
</file>

<file path=customXml/itemProps2.xml><?xml version="1.0" encoding="utf-8"?>
<ds:datastoreItem xmlns:ds="http://schemas.openxmlformats.org/officeDocument/2006/customXml" ds:itemID="{B2AC1276-702C-46EA-AFF0-3FDBED61D41E}"/>
</file>

<file path=customXml/itemProps3.xml><?xml version="1.0" encoding="utf-8"?>
<ds:datastoreItem xmlns:ds="http://schemas.openxmlformats.org/officeDocument/2006/customXml" ds:itemID="{9DE440A4-5F19-444F-B8BD-47A8801758B9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</Words>
  <Application>Microsoft Office PowerPoint</Application>
  <PresentationFormat>Широкий екран</PresentationFormat>
  <Paragraphs>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2025-12-27T17:05:48Z</dcterms:created>
  <dcterms:modified xsi:type="dcterms:W3CDTF">2025-12-28T21:17:11Z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