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4"/>
  </p:sldMasterIdLst>
  <p:notesMasterIdLst>
    <p:notesMasterId r:id="rId6"/>
  </p:notesMasterIdLst>
  <p:sldIdLst>
    <p:sldId id="260" r:id="rId5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2F63C55-DE5F-B49D-DF37-C94B3DE78126}" v="50" dt="2026-01-01T20:31:37.8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62F63C55-DE5F-B49D-DF37-C94B3DE78126}"/>
    <pc:docChg chg="modSld">
      <pc:chgData name="" userId="" providerId="" clId="Web-{62F63C55-DE5F-B49D-DF37-C94B3DE78126}" dt="2026-01-01T20:11:38.357" v="0" actId="1076"/>
      <pc:docMkLst>
        <pc:docMk/>
      </pc:docMkLst>
      <pc:sldChg chg="modSp">
        <pc:chgData name="" userId="" providerId="" clId="Web-{62F63C55-DE5F-B49D-DF37-C94B3DE78126}" dt="2026-01-01T20:11:38.357" v="0" actId="1076"/>
        <pc:sldMkLst>
          <pc:docMk/>
          <pc:sldMk cId="0" sldId="260"/>
        </pc:sldMkLst>
        <pc:picChg chg="mod">
          <ac:chgData name="" userId="" providerId="" clId="Web-{62F63C55-DE5F-B49D-DF37-C94B3DE78126}" dt="2026-01-01T20:11:38.357" v="0" actId="1076"/>
          <ac:picMkLst>
            <pc:docMk/>
            <pc:sldMk cId="0" sldId="260"/>
            <ac:picMk id="279" creationId="{16205D03-D8DF-809E-1B14-BE7B6E6E47CF}"/>
          </ac:picMkLst>
        </pc:picChg>
      </pc:sldChg>
    </pc:docChg>
  </pc:docChgLst>
  <pc:docChgLst>
    <pc:chgData name="somovaasya3" userId="S::somovaasya3_gmail.com#ext#@slideedu.onmicrosoft.com::05b36399-d501-4a7b-87fd-615099445ab5" providerId="AD" clId="Web-{62F63C55-DE5F-B49D-DF37-C94B3DE78126}"/>
    <pc:docChg chg="modSld">
      <pc:chgData name="somovaasya3" userId="S::somovaasya3_gmail.com#ext#@slideedu.onmicrosoft.com::05b36399-d501-4a7b-87fd-615099445ab5" providerId="AD" clId="Web-{62F63C55-DE5F-B49D-DF37-C94B3DE78126}" dt="2026-01-01T20:31:37.867" v="48" actId="1076"/>
      <pc:docMkLst>
        <pc:docMk/>
      </pc:docMkLst>
      <pc:sldChg chg="addSp delSp modSp delAnim">
        <pc:chgData name="somovaasya3" userId="S::somovaasya3_gmail.com#ext#@slideedu.onmicrosoft.com::05b36399-d501-4a7b-87fd-615099445ab5" providerId="AD" clId="Web-{62F63C55-DE5F-B49D-DF37-C94B3DE78126}" dt="2026-01-01T20:31:37.867" v="48" actId="1076"/>
        <pc:sldMkLst>
          <pc:docMk/>
          <pc:sldMk cId="0" sldId="260"/>
        </pc:sldMkLst>
        <pc:spChg chg="del">
          <ac:chgData name="somovaasya3" userId="S::somovaasya3_gmail.com#ext#@slideedu.onmicrosoft.com::05b36399-d501-4a7b-87fd-615099445ab5" providerId="AD" clId="Web-{62F63C55-DE5F-B49D-DF37-C94B3DE78126}" dt="2026-01-01T20:20:30.185" v="14"/>
          <ac:spMkLst>
            <pc:docMk/>
            <pc:sldMk cId="0" sldId="260"/>
            <ac:spMk id="10" creationId="{E176DACA-FD15-426E-F21C-CD5E52BECF2A}"/>
          </ac:spMkLst>
        </pc:spChg>
        <pc:spChg chg="del">
          <ac:chgData name="somovaasya3" userId="S::somovaasya3_gmail.com#ext#@slideedu.onmicrosoft.com::05b36399-d501-4a7b-87fd-615099445ab5" providerId="AD" clId="Web-{62F63C55-DE5F-B49D-DF37-C94B3DE78126}" dt="2026-01-01T20:20:33.450" v="16"/>
          <ac:spMkLst>
            <pc:docMk/>
            <pc:sldMk cId="0" sldId="260"/>
            <ac:spMk id="11" creationId="{4ADBAD38-4CAD-65DC-73EF-ED106ACFB282}"/>
          </ac:spMkLst>
        </pc:spChg>
        <pc:spChg chg="del">
          <ac:chgData name="somovaasya3" userId="S::somovaasya3_gmail.com#ext#@slideedu.onmicrosoft.com::05b36399-d501-4a7b-87fd-615099445ab5" providerId="AD" clId="Web-{62F63C55-DE5F-B49D-DF37-C94B3DE78126}" dt="2026-01-01T20:20:24.966" v="10"/>
          <ac:spMkLst>
            <pc:docMk/>
            <pc:sldMk cId="0" sldId="260"/>
            <ac:spMk id="12" creationId="{9F50923D-1559-2EC5-49DD-32D8D893D7BD}"/>
          </ac:spMkLst>
        </pc:spChg>
        <pc:spChg chg="del">
          <ac:chgData name="somovaasya3" userId="S::somovaasya3_gmail.com#ext#@slideedu.onmicrosoft.com::05b36399-d501-4a7b-87fd-615099445ab5" providerId="AD" clId="Web-{62F63C55-DE5F-B49D-DF37-C94B3DE78126}" dt="2026-01-01T20:30:12.738" v="29"/>
          <ac:spMkLst>
            <pc:docMk/>
            <pc:sldMk cId="0" sldId="260"/>
            <ac:spMk id="156" creationId="{00000000-0000-0000-0000-000000000000}"/>
          </ac:spMkLst>
        </pc:spChg>
        <pc:spChg chg="mod">
          <ac:chgData name="somovaasya3" userId="S::somovaasya3_gmail.com#ext#@slideedu.onmicrosoft.com::05b36399-d501-4a7b-87fd-615099445ab5" providerId="AD" clId="Web-{62F63C55-DE5F-B49D-DF37-C94B3DE78126}" dt="2026-01-01T20:31:11.211" v="38" actId="20577"/>
          <ac:spMkLst>
            <pc:docMk/>
            <pc:sldMk cId="0" sldId="260"/>
            <ac:spMk id="157" creationId="{00000000-0000-0000-0000-000000000000}"/>
          </ac:spMkLst>
        </pc:spChg>
        <pc:spChg chg="mod">
          <ac:chgData name="somovaasya3" userId="S::somovaasya3_gmail.com#ext#@slideedu.onmicrosoft.com::05b36399-d501-4a7b-87fd-615099445ab5" providerId="AD" clId="Web-{62F63C55-DE5F-B49D-DF37-C94B3DE78126}" dt="2026-01-01T20:19:19.419" v="4" actId="20577"/>
          <ac:spMkLst>
            <pc:docMk/>
            <pc:sldMk cId="0" sldId="260"/>
            <ac:spMk id="158" creationId="{00000000-0000-0000-0000-000000000000}"/>
          </ac:spMkLst>
        </pc:spChg>
        <pc:spChg chg="del mod">
          <ac:chgData name="somovaasya3" userId="S::somovaasya3_gmail.com#ext#@slideedu.onmicrosoft.com::05b36399-d501-4a7b-87fd-615099445ab5" providerId="AD" clId="Web-{62F63C55-DE5F-B49D-DF37-C94B3DE78126}" dt="2026-01-01T20:30:12.613" v="28"/>
          <ac:spMkLst>
            <pc:docMk/>
            <pc:sldMk cId="0" sldId="260"/>
            <ac:spMk id="160" creationId="{00000000-0000-0000-0000-000000000000}"/>
          </ac:spMkLst>
        </pc:spChg>
        <pc:spChg chg="mod">
          <ac:chgData name="somovaasya3" userId="S::somovaasya3_gmail.com#ext#@slideedu.onmicrosoft.com::05b36399-d501-4a7b-87fd-615099445ab5" providerId="AD" clId="Web-{62F63C55-DE5F-B49D-DF37-C94B3DE78126}" dt="2026-01-01T20:18:18.638" v="2" actId="20577"/>
          <ac:spMkLst>
            <pc:docMk/>
            <pc:sldMk cId="0" sldId="260"/>
            <ac:spMk id="161" creationId="{00000000-0000-0000-0000-000000000000}"/>
          </ac:spMkLst>
        </pc:spChg>
        <pc:spChg chg="mod">
          <ac:chgData name="somovaasya3" userId="S::somovaasya3_gmail.com#ext#@slideedu.onmicrosoft.com::05b36399-d501-4a7b-87fd-615099445ab5" providerId="AD" clId="Web-{62F63C55-DE5F-B49D-DF37-C94B3DE78126}" dt="2026-01-01T20:19:28.060" v="6" actId="20577"/>
          <ac:spMkLst>
            <pc:docMk/>
            <pc:sldMk cId="0" sldId="260"/>
            <ac:spMk id="162" creationId="{00000000-0000-0000-0000-000000000000}"/>
          </ac:spMkLst>
        </pc:spChg>
        <pc:spChg chg="mod">
          <ac:chgData name="somovaasya3" userId="S::somovaasya3_gmail.com#ext#@slideedu.onmicrosoft.com::05b36399-d501-4a7b-87fd-615099445ab5" providerId="AD" clId="Web-{62F63C55-DE5F-B49D-DF37-C94B3DE78126}" dt="2026-01-01T20:20:08.779" v="8" actId="20577"/>
          <ac:spMkLst>
            <pc:docMk/>
            <pc:sldMk cId="0" sldId="260"/>
            <ac:spMk id="163" creationId="{00000000-0000-0000-0000-000000000000}"/>
          </ac:spMkLst>
        </pc:spChg>
        <pc:spChg chg="del">
          <ac:chgData name="somovaasya3" userId="S::somovaasya3_gmail.com#ext#@slideedu.onmicrosoft.com::05b36399-d501-4a7b-87fd-615099445ab5" providerId="AD" clId="Web-{62F63C55-DE5F-B49D-DF37-C94B3DE78126}" dt="2026-01-01T20:29:23.597" v="24"/>
          <ac:spMkLst>
            <pc:docMk/>
            <pc:sldMk cId="0" sldId="260"/>
            <ac:spMk id="164" creationId="{00000000-0000-0000-0000-000000000000}"/>
          </ac:spMkLst>
        </pc:spChg>
        <pc:spChg chg="mod">
          <ac:chgData name="somovaasya3" userId="S::somovaasya3_gmail.com#ext#@slideedu.onmicrosoft.com::05b36399-d501-4a7b-87fd-615099445ab5" providerId="AD" clId="Web-{62F63C55-DE5F-B49D-DF37-C94B3DE78126}" dt="2026-01-01T20:31:21.961" v="42" actId="20577"/>
          <ac:spMkLst>
            <pc:docMk/>
            <pc:sldMk cId="0" sldId="260"/>
            <ac:spMk id="165" creationId="{00000000-0000-0000-0000-000000000000}"/>
          </ac:spMkLst>
        </pc:spChg>
        <pc:spChg chg="mod">
          <ac:chgData name="somovaasya3" userId="S::somovaasya3_gmail.com#ext#@slideedu.onmicrosoft.com::05b36399-d501-4a7b-87fd-615099445ab5" providerId="AD" clId="Web-{62F63C55-DE5F-B49D-DF37-C94B3DE78126}" dt="2026-01-01T20:31:25.758" v="44" actId="20577"/>
          <ac:spMkLst>
            <pc:docMk/>
            <pc:sldMk cId="0" sldId="260"/>
            <ac:spMk id="167" creationId="{00000000-0000-0000-0000-000000000000}"/>
          </ac:spMkLst>
        </pc:spChg>
        <pc:spChg chg="del mod">
          <ac:chgData name="somovaasya3" userId="S::somovaasya3_gmail.com#ext#@slideedu.onmicrosoft.com::05b36399-d501-4a7b-87fd-615099445ab5" providerId="AD" clId="Web-{62F63C55-DE5F-B49D-DF37-C94B3DE78126}" dt="2026-01-01T20:29:21.113" v="23"/>
          <ac:spMkLst>
            <pc:docMk/>
            <pc:sldMk cId="0" sldId="260"/>
            <ac:spMk id="168" creationId="{00000000-0000-0000-0000-000000000000}"/>
          </ac:spMkLst>
        </pc:spChg>
        <pc:spChg chg="mod">
          <ac:chgData name="somovaasya3" userId="S::somovaasya3_gmail.com#ext#@slideedu.onmicrosoft.com::05b36399-d501-4a7b-87fd-615099445ab5" providerId="AD" clId="Web-{62F63C55-DE5F-B49D-DF37-C94B3DE78126}" dt="2026-01-01T20:31:16.305" v="40" actId="20577"/>
          <ac:spMkLst>
            <pc:docMk/>
            <pc:sldMk cId="0" sldId="260"/>
            <ac:spMk id="169" creationId="{00000000-0000-0000-0000-000000000000}"/>
          </ac:spMkLst>
        </pc:spChg>
        <pc:spChg chg="mod">
          <ac:chgData name="somovaasya3" userId="S::somovaasya3_gmail.com#ext#@slideedu.onmicrosoft.com::05b36399-d501-4a7b-87fd-615099445ab5" providerId="AD" clId="Web-{62F63C55-DE5F-B49D-DF37-C94B3DE78126}" dt="2026-01-01T20:19:57.138" v="7" actId="20577"/>
          <ac:spMkLst>
            <pc:docMk/>
            <pc:sldMk cId="0" sldId="260"/>
            <ac:spMk id="170" creationId="{00000000-0000-0000-0000-000000000000}"/>
          </ac:spMkLst>
        </pc:spChg>
        <pc:spChg chg="mod">
          <ac:chgData name="somovaasya3" userId="S::somovaasya3_gmail.com#ext#@slideedu.onmicrosoft.com::05b36399-d501-4a7b-87fd-615099445ab5" providerId="AD" clId="Web-{62F63C55-DE5F-B49D-DF37-C94B3DE78126}" dt="2026-01-01T20:31:18.852" v="41" actId="20577"/>
          <ac:spMkLst>
            <pc:docMk/>
            <pc:sldMk cId="0" sldId="260"/>
            <ac:spMk id="171" creationId="{00000000-0000-0000-0000-000000000000}"/>
          </ac:spMkLst>
        </pc:spChg>
        <pc:spChg chg="del">
          <ac:chgData name="somovaasya3" userId="S::somovaasya3_gmail.com#ext#@slideedu.onmicrosoft.com::05b36399-d501-4a7b-87fd-615099445ab5" providerId="AD" clId="Web-{62F63C55-DE5F-B49D-DF37-C94B3DE78126}" dt="2026-01-01T20:20:28.029" v="12"/>
          <ac:spMkLst>
            <pc:docMk/>
            <pc:sldMk cId="0" sldId="260"/>
            <ac:spMk id="190" creationId="{00000000-0000-0000-0000-000000000000}"/>
          </ac:spMkLst>
        </pc:spChg>
        <pc:grpChg chg="add del mod">
          <ac:chgData name="somovaasya3" userId="S::somovaasya3_gmail.com#ext#@slideedu.onmicrosoft.com::05b36399-d501-4a7b-87fd-615099445ab5" providerId="AD" clId="Web-{62F63C55-DE5F-B49D-DF37-C94B3DE78126}" dt="2026-01-01T20:29:32.878" v="27"/>
          <ac:grpSpMkLst>
            <pc:docMk/>
            <pc:sldMk cId="0" sldId="260"/>
            <ac:grpSpMk id="155" creationId="{00000000-0000-0000-0000-000000000000}"/>
          </ac:grpSpMkLst>
        </pc:grpChg>
        <pc:picChg chg="add del">
          <ac:chgData name="somovaasya3" userId="S::somovaasya3_gmail.com#ext#@slideedu.onmicrosoft.com::05b36399-d501-4a7b-87fd-615099445ab5" providerId="AD" clId="Web-{62F63C55-DE5F-B49D-DF37-C94B3DE78126}" dt="2026-01-01T20:29:16.081" v="21"/>
          <ac:picMkLst>
            <pc:docMk/>
            <pc:sldMk cId="0" sldId="260"/>
            <ac:picMk id="4" creationId="{06BD942F-3735-7E93-94DD-FBB01B29C3BB}"/>
          </ac:picMkLst>
        </pc:picChg>
        <pc:picChg chg="del">
          <ac:chgData name="somovaasya3" userId="S::somovaasya3_gmail.com#ext#@slideedu.onmicrosoft.com::05b36399-d501-4a7b-87fd-615099445ab5" providerId="AD" clId="Web-{62F63C55-DE5F-B49D-DF37-C94B3DE78126}" dt="2026-01-01T20:20:31.935" v="15"/>
          <ac:picMkLst>
            <pc:docMk/>
            <pc:sldMk cId="0" sldId="260"/>
            <ac:picMk id="206" creationId="{00000000-0000-0000-0000-000000000000}"/>
          </ac:picMkLst>
        </pc:picChg>
        <pc:picChg chg="del mod">
          <ac:chgData name="somovaasya3" userId="S::somovaasya3_gmail.com#ext#@slideedu.onmicrosoft.com::05b36399-d501-4a7b-87fd-615099445ab5" providerId="AD" clId="Web-{62F63C55-DE5F-B49D-DF37-C94B3DE78126}" dt="2026-01-01T20:20:29.325" v="13"/>
          <ac:picMkLst>
            <pc:docMk/>
            <pc:sldMk cId="0" sldId="260"/>
            <ac:picMk id="207" creationId="{00000000-0000-0000-0000-000000000000}"/>
          </ac:picMkLst>
        </pc:picChg>
        <pc:picChg chg="del">
          <ac:chgData name="somovaasya3" userId="S::somovaasya3_gmail.com#ext#@slideedu.onmicrosoft.com::05b36399-d501-4a7b-87fd-615099445ab5" providerId="AD" clId="Web-{62F63C55-DE5F-B49D-DF37-C94B3DE78126}" dt="2026-01-01T20:20:23.935" v="9"/>
          <ac:picMkLst>
            <pc:docMk/>
            <pc:sldMk cId="0" sldId="260"/>
            <ac:picMk id="209" creationId="{00000000-0000-0000-0000-000000000000}"/>
          </ac:picMkLst>
        </pc:picChg>
        <pc:picChg chg="del">
          <ac:chgData name="somovaasya3" userId="S::somovaasya3_gmail.com#ext#@slideedu.onmicrosoft.com::05b36399-d501-4a7b-87fd-615099445ab5" providerId="AD" clId="Web-{62F63C55-DE5F-B49D-DF37-C94B3DE78126}" dt="2026-01-01T20:20:26.950" v="11"/>
          <ac:picMkLst>
            <pc:docMk/>
            <pc:sldMk cId="0" sldId="260"/>
            <ac:picMk id="220" creationId="{00000000-0000-0000-0000-000000000000}"/>
          </ac:picMkLst>
        </pc:picChg>
        <pc:picChg chg="mod">
          <ac:chgData name="somovaasya3" userId="S::somovaasya3_gmail.com#ext#@slideedu.onmicrosoft.com::05b36399-d501-4a7b-87fd-615099445ab5" providerId="AD" clId="Web-{62F63C55-DE5F-B49D-DF37-C94B3DE78126}" dt="2026-01-01T20:31:33.727" v="47" actId="1076"/>
          <ac:picMkLst>
            <pc:docMk/>
            <pc:sldMk cId="0" sldId="260"/>
            <ac:picMk id="274" creationId="{F013CABE-1279-73A6-F352-966C4389F6FA}"/>
          </ac:picMkLst>
        </pc:picChg>
        <pc:picChg chg="mod">
          <ac:chgData name="somovaasya3" userId="S::somovaasya3_gmail.com#ext#@slideedu.onmicrosoft.com::05b36399-d501-4a7b-87fd-615099445ab5" providerId="AD" clId="Web-{62F63C55-DE5F-B49D-DF37-C94B3DE78126}" dt="2026-01-01T20:31:37.867" v="48" actId="1076"/>
          <ac:picMkLst>
            <pc:docMk/>
            <pc:sldMk cId="0" sldId="260"/>
            <ac:picMk id="279" creationId="{16205D03-D8DF-809E-1B14-BE7B6E6E47C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6BD942F-3735-7E93-94DD-FBB01B29C3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26" y="-5183"/>
            <a:ext cx="12179374" cy="6858000"/>
          </a:xfrm>
          <a:prstGeom prst="rect">
            <a:avLst/>
          </a:prstGeom>
        </p:spPr>
      </p:pic>
      <p:sp>
        <p:nvSpPr>
          <p:cNvPr id="13" name="Google Shape;190;p17">
            <a:extLst>
              <a:ext uri="{FF2B5EF4-FFF2-40B4-BE49-F238E27FC236}">
                <a16:creationId xmlns:a16="http://schemas.microsoft.com/office/drawing/2014/main" id="{4F5448B3-9158-2275-52ED-3E0579208F89}"/>
              </a:ext>
            </a:extLst>
          </p:cNvPr>
          <p:cNvSpPr>
            <a:spLocks noChangeAspect="1"/>
          </p:cNvSpPr>
          <p:nvPr/>
        </p:nvSpPr>
        <p:spPr>
          <a:xfrm>
            <a:off x="5518777" y="1788460"/>
            <a:ext cx="1584000" cy="1577772"/>
          </a:xfrm>
          <a:prstGeom prst="roundRect">
            <a:avLst>
              <a:gd name="adj" fmla="val 16667"/>
            </a:avLst>
          </a:prstGeom>
          <a:blipFill>
            <a:blip r:embed="rId4">
              <a:alphaModFix amt="98000"/>
            </a:blip>
            <a:stretch>
              <a:fillRect/>
            </a:stretch>
          </a:blip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400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90;p17">
            <a:extLst>
              <a:ext uri="{FF2B5EF4-FFF2-40B4-BE49-F238E27FC236}">
                <a16:creationId xmlns:a16="http://schemas.microsoft.com/office/drawing/2014/main" id="{0EC4A65E-0317-8FCA-1438-AEB3966B4CB7}"/>
              </a:ext>
            </a:extLst>
          </p:cNvPr>
          <p:cNvSpPr>
            <a:spLocks noChangeAspect="1"/>
          </p:cNvSpPr>
          <p:nvPr/>
        </p:nvSpPr>
        <p:spPr>
          <a:xfrm>
            <a:off x="7187230" y="1788460"/>
            <a:ext cx="1584000" cy="1577772"/>
          </a:xfrm>
          <a:prstGeom prst="roundRect">
            <a:avLst>
              <a:gd name="adj" fmla="val 16667"/>
            </a:avLst>
          </a:prstGeom>
          <a:blipFill>
            <a:blip r:embed="rId5">
              <a:alphaModFix amt="98000"/>
            </a:blip>
            <a:stretch>
              <a:fillRect/>
            </a:stretch>
          </a:blip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400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90;p17">
            <a:extLst>
              <a:ext uri="{FF2B5EF4-FFF2-40B4-BE49-F238E27FC236}">
                <a16:creationId xmlns:a16="http://schemas.microsoft.com/office/drawing/2014/main" id="{C058680C-AC7A-3B7D-3E85-6C99DA6CE6FD}"/>
              </a:ext>
            </a:extLst>
          </p:cNvPr>
          <p:cNvSpPr>
            <a:spLocks noChangeAspect="1"/>
          </p:cNvSpPr>
          <p:nvPr/>
        </p:nvSpPr>
        <p:spPr>
          <a:xfrm>
            <a:off x="8855683" y="1788460"/>
            <a:ext cx="1584000" cy="1577772"/>
          </a:xfrm>
          <a:prstGeom prst="roundRect">
            <a:avLst>
              <a:gd name="adj" fmla="val 16667"/>
            </a:avLst>
          </a:prstGeom>
          <a:blipFill>
            <a:blip r:embed="rId6">
              <a:alphaModFix amt="98000"/>
            </a:blip>
            <a:stretch>
              <a:fillRect/>
            </a:stretch>
          </a:blip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400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90;p17">
            <a:extLst>
              <a:ext uri="{FF2B5EF4-FFF2-40B4-BE49-F238E27FC236}">
                <a16:creationId xmlns:a16="http://schemas.microsoft.com/office/drawing/2014/main" id="{F1223A74-5D70-AD23-3AE4-EA8BC5D874FC}"/>
              </a:ext>
            </a:extLst>
          </p:cNvPr>
          <p:cNvSpPr>
            <a:spLocks noChangeAspect="1"/>
          </p:cNvSpPr>
          <p:nvPr/>
        </p:nvSpPr>
        <p:spPr>
          <a:xfrm>
            <a:off x="3850324" y="1788460"/>
            <a:ext cx="1584000" cy="1577772"/>
          </a:xfrm>
          <a:prstGeom prst="roundRect">
            <a:avLst>
              <a:gd name="adj" fmla="val 16667"/>
            </a:avLst>
          </a:prstGeom>
          <a:blipFill>
            <a:blip r:embed="rId7">
              <a:alphaModFix amt="98000"/>
            </a:blip>
            <a:stretch>
              <a:fillRect/>
            </a:stretch>
          </a:blip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400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90;p17">
            <a:extLst>
              <a:ext uri="{FF2B5EF4-FFF2-40B4-BE49-F238E27FC236}">
                <a16:creationId xmlns:a16="http://schemas.microsoft.com/office/drawing/2014/main" id="{C0EBA8E2-CFA9-47C1-3B35-210319D28E26}"/>
              </a:ext>
            </a:extLst>
          </p:cNvPr>
          <p:cNvSpPr>
            <a:spLocks noChangeAspect="1"/>
          </p:cNvSpPr>
          <p:nvPr/>
        </p:nvSpPr>
        <p:spPr>
          <a:xfrm>
            <a:off x="5518777" y="3427444"/>
            <a:ext cx="1584000" cy="1577772"/>
          </a:xfrm>
          <a:prstGeom prst="roundRect">
            <a:avLst>
              <a:gd name="adj" fmla="val 16667"/>
            </a:avLst>
          </a:prstGeom>
          <a:blipFill>
            <a:blip r:embed="rId8">
              <a:alphaModFix amt="98000"/>
            </a:blip>
            <a:stretch>
              <a:fillRect/>
            </a:stretch>
          </a:blip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400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90;p17">
            <a:extLst>
              <a:ext uri="{FF2B5EF4-FFF2-40B4-BE49-F238E27FC236}">
                <a16:creationId xmlns:a16="http://schemas.microsoft.com/office/drawing/2014/main" id="{2CA99C05-6319-AFAD-7C64-5776385AEE9D}"/>
              </a:ext>
            </a:extLst>
          </p:cNvPr>
          <p:cNvSpPr>
            <a:spLocks noChangeAspect="1"/>
          </p:cNvSpPr>
          <p:nvPr/>
        </p:nvSpPr>
        <p:spPr>
          <a:xfrm>
            <a:off x="7187230" y="3427444"/>
            <a:ext cx="1584000" cy="1577772"/>
          </a:xfrm>
          <a:prstGeom prst="roundRect">
            <a:avLst>
              <a:gd name="adj" fmla="val 16667"/>
            </a:avLst>
          </a:prstGeom>
          <a:blipFill>
            <a:blip r:embed="rId9">
              <a:alphaModFix amt="98000"/>
            </a:blip>
            <a:stretch>
              <a:fillRect/>
            </a:stretch>
          </a:blip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400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0;p17">
            <a:extLst>
              <a:ext uri="{FF2B5EF4-FFF2-40B4-BE49-F238E27FC236}">
                <a16:creationId xmlns:a16="http://schemas.microsoft.com/office/drawing/2014/main" id="{5753545E-5B53-B48C-021F-6068513E2632}"/>
              </a:ext>
            </a:extLst>
          </p:cNvPr>
          <p:cNvSpPr>
            <a:spLocks noChangeAspect="1"/>
          </p:cNvSpPr>
          <p:nvPr/>
        </p:nvSpPr>
        <p:spPr>
          <a:xfrm>
            <a:off x="8855683" y="3427444"/>
            <a:ext cx="1584000" cy="1577772"/>
          </a:xfrm>
          <a:prstGeom prst="roundRect">
            <a:avLst>
              <a:gd name="adj" fmla="val 16667"/>
            </a:avLst>
          </a:prstGeom>
          <a:blipFill>
            <a:blip r:embed="rId10">
              <a:alphaModFix amt="98000"/>
            </a:blip>
            <a:stretch>
              <a:fillRect/>
            </a:stretch>
          </a:blip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400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190;p17">
            <a:extLst>
              <a:ext uri="{FF2B5EF4-FFF2-40B4-BE49-F238E27FC236}">
                <a16:creationId xmlns:a16="http://schemas.microsoft.com/office/drawing/2014/main" id="{E4E60DD1-5741-1286-6D80-1B7696DE01FD}"/>
              </a:ext>
            </a:extLst>
          </p:cNvPr>
          <p:cNvSpPr>
            <a:spLocks noChangeAspect="1"/>
          </p:cNvSpPr>
          <p:nvPr/>
        </p:nvSpPr>
        <p:spPr>
          <a:xfrm>
            <a:off x="3850324" y="3423817"/>
            <a:ext cx="1584000" cy="1577772"/>
          </a:xfrm>
          <a:prstGeom prst="roundRect">
            <a:avLst>
              <a:gd name="adj" fmla="val 16667"/>
            </a:avLst>
          </a:prstGeom>
          <a:blipFill>
            <a:blip r:embed="rId11">
              <a:alphaModFix amt="98000"/>
            </a:blip>
            <a:stretch>
              <a:fillRect/>
            </a:stretch>
          </a:blip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400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190;p17">
            <a:extLst>
              <a:ext uri="{FF2B5EF4-FFF2-40B4-BE49-F238E27FC236}">
                <a16:creationId xmlns:a16="http://schemas.microsoft.com/office/drawing/2014/main" id="{C1DCB755-31E7-70E8-91EE-133DB649EE95}"/>
              </a:ext>
            </a:extLst>
          </p:cNvPr>
          <p:cNvSpPr>
            <a:spLocks noChangeAspect="1"/>
          </p:cNvSpPr>
          <p:nvPr/>
        </p:nvSpPr>
        <p:spPr>
          <a:xfrm>
            <a:off x="5518777" y="5066428"/>
            <a:ext cx="1584000" cy="1577772"/>
          </a:xfrm>
          <a:prstGeom prst="roundRect">
            <a:avLst>
              <a:gd name="adj" fmla="val 16667"/>
            </a:avLst>
          </a:prstGeom>
          <a:blipFill>
            <a:blip r:embed="rId12">
              <a:alphaModFix amt="98000"/>
            </a:blip>
            <a:stretch>
              <a:fillRect/>
            </a:stretch>
          </a:blip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400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190;p17">
            <a:extLst>
              <a:ext uri="{FF2B5EF4-FFF2-40B4-BE49-F238E27FC236}">
                <a16:creationId xmlns:a16="http://schemas.microsoft.com/office/drawing/2014/main" id="{C2D0DC53-29A5-518E-6921-1347B880671F}"/>
              </a:ext>
            </a:extLst>
          </p:cNvPr>
          <p:cNvSpPr>
            <a:spLocks noChangeAspect="1"/>
          </p:cNvSpPr>
          <p:nvPr/>
        </p:nvSpPr>
        <p:spPr>
          <a:xfrm>
            <a:off x="7187230" y="5066428"/>
            <a:ext cx="1584000" cy="1577772"/>
          </a:xfrm>
          <a:prstGeom prst="roundRect">
            <a:avLst>
              <a:gd name="adj" fmla="val 16667"/>
            </a:avLst>
          </a:prstGeom>
          <a:blipFill>
            <a:blip r:embed="rId13">
              <a:alphaModFix amt="98000"/>
            </a:blip>
            <a:stretch>
              <a:fillRect/>
            </a:stretch>
          </a:blip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400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190;p17">
            <a:extLst>
              <a:ext uri="{FF2B5EF4-FFF2-40B4-BE49-F238E27FC236}">
                <a16:creationId xmlns:a16="http://schemas.microsoft.com/office/drawing/2014/main" id="{076AEBDF-8F62-2129-A3F0-58F8F7B5B588}"/>
              </a:ext>
            </a:extLst>
          </p:cNvPr>
          <p:cNvSpPr>
            <a:spLocks noChangeAspect="1"/>
          </p:cNvSpPr>
          <p:nvPr/>
        </p:nvSpPr>
        <p:spPr>
          <a:xfrm>
            <a:off x="8855683" y="5066428"/>
            <a:ext cx="1584000" cy="1577772"/>
          </a:xfrm>
          <a:prstGeom prst="roundRect">
            <a:avLst>
              <a:gd name="adj" fmla="val 16667"/>
            </a:avLst>
          </a:prstGeom>
          <a:blipFill>
            <a:blip r:embed="rId14">
              <a:alphaModFix amt="98000"/>
            </a:blip>
            <a:stretch>
              <a:fillRect/>
            </a:stretch>
          </a:blip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400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190;p17">
            <a:extLst>
              <a:ext uri="{FF2B5EF4-FFF2-40B4-BE49-F238E27FC236}">
                <a16:creationId xmlns:a16="http://schemas.microsoft.com/office/drawing/2014/main" id="{00E5A991-804C-5649-D28F-DF90D2B1E57A}"/>
              </a:ext>
            </a:extLst>
          </p:cNvPr>
          <p:cNvSpPr>
            <a:spLocks noChangeAspect="1"/>
          </p:cNvSpPr>
          <p:nvPr/>
        </p:nvSpPr>
        <p:spPr>
          <a:xfrm>
            <a:off x="3850324" y="5066428"/>
            <a:ext cx="1584000" cy="1577772"/>
          </a:xfrm>
          <a:prstGeom prst="roundRect">
            <a:avLst>
              <a:gd name="adj" fmla="val 16667"/>
            </a:avLst>
          </a:prstGeom>
          <a:blipFill>
            <a:blip r:embed="rId15">
              <a:alphaModFix amt="98000"/>
            </a:blip>
            <a:stretch>
              <a:fillRect/>
            </a:stretch>
          </a:blip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400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219" name="Google Shape;219;p17"/>
          <p:cNvPicPr>
            <a:picLocks noChangeAspect="1"/>
          </p:cNvPicPr>
          <p:nvPr/>
        </p:nvPicPr>
        <p:blipFill>
          <a:blip r:embed="rId16"/>
          <a:stretch/>
        </p:blipFill>
        <p:spPr>
          <a:xfrm>
            <a:off x="5500458" y="1775006"/>
            <a:ext cx="1650780" cy="1627040"/>
          </a:xfrm>
          <a:prstGeom prst="rect">
            <a:avLst/>
          </a:prstGeom>
          <a:blipFill>
            <a:blip r:embed="rId7">
              <a:alphaModFix amt="98000"/>
            </a:blip>
            <a:stretch>
              <a:fillRect/>
            </a:stretch>
          </a:blipFill>
          <a:ln w="19050">
            <a:solidFill>
              <a:schemeClr val="accent1"/>
            </a:solidFill>
          </a:ln>
        </p:spPr>
      </p:pic>
      <p:pic>
        <p:nvPicPr>
          <p:cNvPr id="57" name="Google Shape;220;p17">
            <a:extLst>
              <a:ext uri="{FF2B5EF4-FFF2-40B4-BE49-F238E27FC236}">
                <a16:creationId xmlns:a16="http://schemas.microsoft.com/office/drawing/2014/main" id="{8A430CD5-B5C9-2412-419A-8E7B4D700F5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/>
        </p:blipFill>
        <p:spPr>
          <a:xfrm>
            <a:off x="3784190" y="1776883"/>
            <a:ext cx="1678873" cy="1650561"/>
          </a:xfrm>
          <a:prstGeom prst="rect">
            <a:avLst/>
          </a:prstGeom>
          <a:blipFill>
            <a:blip r:embed="rId7">
              <a:alphaModFix amt="98000"/>
            </a:blip>
            <a:stretch>
              <a:fillRect/>
            </a:stretch>
          </a:blipFill>
          <a:ln w="19050">
            <a:solidFill>
              <a:schemeClr val="accent1"/>
            </a:solidFill>
          </a:ln>
        </p:spPr>
      </p:pic>
      <p:pic>
        <p:nvPicPr>
          <p:cNvPr id="59" name="Google Shape;220;p17">
            <a:extLst>
              <a:ext uri="{FF2B5EF4-FFF2-40B4-BE49-F238E27FC236}">
                <a16:creationId xmlns:a16="http://schemas.microsoft.com/office/drawing/2014/main" id="{CCEFCB90-6729-E54B-B254-FCD07831F00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/>
        </p:blipFill>
        <p:spPr>
          <a:xfrm>
            <a:off x="3786977" y="5061974"/>
            <a:ext cx="1681245" cy="1652496"/>
          </a:xfrm>
          <a:prstGeom prst="rect">
            <a:avLst/>
          </a:prstGeom>
          <a:blipFill>
            <a:blip r:embed="rId7">
              <a:alphaModFix amt="98000"/>
            </a:blip>
            <a:stretch>
              <a:fillRect/>
            </a:stretch>
          </a:blipFill>
          <a:ln w="19050">
            <a:solidFill>
              <a:schemeClr val="accent1"/>
            </a:solidFill>
          </a:ln>
        </p:spPr>
      </p:pic>
      <p:pic>
        <p:nvPicPr>
          <p:cNvPr id="60" name="Google Shape;206;p17">
            <a:extLst>
              <a:ext uri="{FF2B5EF4-FFF2-40B4-BE49-F238E27FC236}">
                <a16:creationId xmlns:a16="http://schemas.microsoft.com/office/drawing/2014/main" id="{46FB8BC6-C87B-A879-3531-E44F1C8C0D9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/>
        </p:blipFill>
        <p:spPr>
          <a:xfrm>
            <a:off x="8832207" y="1766889"/>
            <a:ext cx="1663185" cy="1635155"/>
          </a:xfrm>
          <a:prstGeom prst="rect">
            <a:avLst/>
          </a:prstGeom>
          <a:blipFill>
            <a:blip r:embed="rId7">
              <a:alphaModFix amt="98000"/>
            </a:blip>
            <a:stretch>
              <a:fillRect/>
            </a:stretch>
          </a:blipFill>
          <a:ln w="19050">
            <a:solidFill>
              <a:schemeClr val="accent1"/>
            </a:solidFill>
          </a:ln>
        </p:spPr>
      </p:pic>
      <p:pic>
        <p:nvPicPr>
          <p:cNvPr id="61" name="Google Shape;206;p17">
            <a:extLst>
              <a:ext uri="{FF2B5EF4-FFF2-40B4-BE49-F238E27FC236}">
                <a16:creationId xmlns:a16="http://schemas.microsoft.com/office/drawing/2014/main" id="{872FC185-5A59-839A-3B53-A340940EBE7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/>
        </p:blipFill>
        <p:spPr>
          <a:xfrm>
            <a:off x="3778786" y="3439021"/>
            <a:ext cx="1692157" cy="1592439"/>
          </a:xfrm>
          <a:prstGeom prst="rect">
            <a:avLst/>
          </a:prstGeom>
          <a:blipFill>
            <a:blip r:embed="rId7">
              <a:alphaModFix amt="98000"/>
            </a:blip>
            <a:stretch>
              <a:fillRect/>
            </a:stretch>
          </a:blipFill>
          <a:ln w="19050">
            <a:solidFill>
              <a:schemeClr val="accent1"/>
            </a:solidFill>
          </a:ln>
        </p:spPr>
      </p:pic>
      <p:pic>
        <p:nvPicPr>
          <p:cNvPr id="62" name="Google Shape;207;p17">
            <a:extLst>
              <a:ext uri="{FF2B5EF4-FFF2-40B4-BE49-F238E27FC236}">
                <a16:creationId xmlns:a16="http://schemas.microsoft.com/office/drawing/2014/main" id="{59706821-BC06-3A5C-4098-2B9B0E916A7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/>
        </p:blipFill>
        <p:spPr>
          <a:xfrm>
            <a:off x="7169133" y="1766890"/>
            <a:ext cx="1638717" cy="1635155"/>
          </a:xfrm>
          <a:prstGeom prst="rect">
            <a:avLst/>
          </a:prstGeom>
          <a:blipFill>
            <a:blip r:embed="rId7">
              <a:alphaModFix amt="98000"/>
            </a:blip>
            <a:stretch>
              <a:fillRect/>
            </a:stretch>
          </a:blipFill>
          <a:ln w="19050">
            <a:solidFill>
              <a:schemeClr val="accent1"/>
            </a:solidFill>
          </a:ln>
        </p:spPr>
      </p:pic>
      <p:pic>
        <p:nvPicPr>
          <p:cNvPr id="63" name="Google Shape;207;p17">
            <a:extLst>
              <a:ext uri="{FF2B5EF4-FFF2-40B4-BE49-F238E27FC236}">
                <a16:creationId xmlns:a16="http://schemas.microsoft.com/office/drawing/2014/main" id="{CD949A64-62B8-5C9B-D2C8-C2FD43DFCC3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/>
        </p:blipFill>
        <p:spPr>
          <a:xfrm>
            <a:off x="5495890" y="3427444"/>
            <a:ext cx="1654720" cy="1604016"/>
          </a:xfrm>
          <a:prstGeom prst="rect">
            <a:avLst/>
          </a:prstGeom>
          <a:blipFill>
            <a:blip r:embed="rId7">
              <a:alphaModFix amt="98000"/>
            </a:blip>
            <a:stretch>
              <a:fillRect/>
            </a:stretch>
          </a:blipFill>
          <a:ln w="19050">
            <a:solidFill>
              <a:schemeClr val="accent1"/>
            </a:solidFill>
          </a:ln>
        </p:spPr>
      </p:pic>
      <p:pic>
        <p:nvPicPr>
          <p:cNvPr id="128" name="Google Shape;220;p17">
            <a:extLst>
              <a:ext uri="{FF2B5EF4-FFF2-40B4-BE49-F238E27FC236}">
                <a16:creationId xmlns:a16="http://schemas.microsoft.com/office/drawing/2014/main" id="{57189D14-2963-FCF7-DB3A-40E35AF10AD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/>
        </p:blipFill>
        <p:spPr>
          <a:xfrm>
            <a:off x="7169019" y="3428230"/>
            <a:ext cx="1663187" cy="1603229"/>
          </a:xfrm>
          <a:prstGeom prst="rect">
            <a:avLst/>
          </a:prstGeom>
          <a:blipFill>
            <a:blip r:embed="rId7">
              <a:alphaModFix amt="98000"/>
            </a:blip>
            <a:stretch>
              <a:fillRect/>
            </a:stretch>
          </a:blipFill>
          <a:ln w="19050">
            <a:solidFill>
              <a:schemeClr val="accent1"/>
            </a:solidFill>
          </a:ln>
        </p:spPr>
      </p:pic>
      <p:pic>
        <p:nvPicPr>
          <p:cNvPr id="129" name="Google Shape;219;p17">
            <a:extLst>
              <a:ext uri="{FF2B5EF4-FFF2-40B4-BE49-F238E27FC236}">
                <a16:creationId xmlns:a16="http://schemas.microsoft.com/office/drawing/2014/main" id="{67193AE8-FC15-83BB-5C21-6B02E95A47E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/>
        </p:blipFill>
        <p:spPr>
          <a:xfrm>
            <a:off x="8832206" y="3428130"/>
            <a:ext cx="1663188" cy="1602485"/>
          </a:xfrm>
          <a:prstGeom prst="rect">
            <a:avLst/>
          </a:prstGeom>
          <a:blipFill>
            <a:blip r:embed="rId7">
              <a:alphaModFix amt="98000"/>
            </a:blip>
            <a:stretch>
              <a:fillRect/>
            </a:stretch>
          </a:blipFill>
          <a:ln w="19050">
            <a:solidFill>
              <a:schemeClr val="accent1"/>
            </a:solidFill>
          </a:ln>
        </p:spPr>
      </p:pic>
      <p:pic>
        <p:nvPicPr>
          <p:cNvPr id="130" name="Google Shape;206;p17">
            <a:extLst>
              <a:ext uri="{FF2B5EF4-FFF2-40B4-BE49-F238E27FC236}">
                <a16:creationId xmlns:a16="http://schemas.microsoft.com/office/drawing/2014/main" id="{D3D31657-14FC-1F7A-4675-E8911720ACA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/>
        </p:blipFill>
        <p:spPr>
          <a:xfrm>
            <a:off x="5483584" y="5060200"/>
            <a:ext cx="1654720" cy="1654270"/>
          </a:xfrm>
          <a:prstGeom prst="rect">
            <a:avLst/>
          </a:prstGeom>
          <a:blipFill>
            <a:blip r:embed="rId7">
              <a:alphaModFix amt="98000"/>
            </a:blip>
            <a:stretch>
              <a:fillRect/>
            </a:stretch>
          </a:blipFill>
          <a:ln w="19050">
            <a:solidFill>
              <a:schemeClr val="accent1"/>
            </a:solidFill>
          </a:ln>
        </p:spPr>
      </p:pic>
      <p:pic>
        <p:nvPicPr>
          <p:cNvPr id="131" name="Google Shape;219;p17">
            <a:extLst>
              <a:ext uri="{FF2B5EF4-FFF2-40B4-BE49-F238E27FC236}">
                <a16:creationId xmlns:a16="http://schemas.microsoft.com/office/drawing/2014/main" id="{D9417168-F7C1-791F-1C3A-868682DE16E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/>
        </p:blipFill>
        <p:spPr>
          <a:xfrm>
            <a:off x="7169132" y="5066427"/>
            <a:ext cx="1654720" cy="1646115"/>
          </a:xfrm>
          <a:prstGeom prst="rect">
            <a:avLst/>
          </a:prstGeom>
          <a:blipFill>
            <a:blip r:embed="rId7">
              <a:alphaModFix amt="98000"/>
            </a:blip>
            <a:stretch>
              <a:fillRect/>
            </a:stretch>
          </a:blipFill>
          <a:ln w="19050">
            <a:solidFill>
              <a:schemeClr val="accent1"/>
            </a:solidFill>
          </a:ln>
        </p:spPr>
      </p:pic>
      <p:pic>
        <p:nvPicPr>
          <p:cNvPr id="132" name="Google Shape;207;p17">
            <a:extLst>
              <a:ext uri="{FF2B5EF4-FFF2-40B4-BE49-F238E27FC236}">
                <a16:creationId xmlns:a16="http://schemas.microsoft.com/office/drawing/2014/main" id="{4350C23B-FCC4-EAB9-5DDA-1BC33E80E3A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/>
        </p:blipFill>
        <p:spPr>
          <a:xfrm>
            <a:off x="8855682" y="5060200"/>
            <a:ext cx="1639711" cy="1646114"/>
          </a:xfrm>
          <a:prstGeom prst="rect">
            <a:avLst/>
          </a:prstGeom>
          <a:blipFill>
            <a:blip r:embed="rId7">
              <a:alphaModFix amt="98000"/>
            </a:blip>
            <a:stretch>
              <a:fillRect/>
            </a:stretch>
          </a:blipFill>
          <a:ln w="19050">
            <a:solidFill>
              <a:schemeClr val="accent1"/>
            </a:solidFill>
          </a:ln>
        </p:spPr>
      </p:pic>
      <p:grpSp>
        <p:nvGrpSpPr>
          <p:cNvPr id="155" name="Google Shape;155;p17"/>
          <p:cNvGrpSpPr/>
          <p:nvPr/>
        </p:nvGrpSpPr>
        <p:grpSpPr>
          <a:xfrm>
            <a:off x="395518" y="708307"/>
            <a:ext cx="2007610" cy="1389308"/>
            <a:chOff x="1775048" y="1567621"/>
            <a:chExt cx="7105189" cy="4967282"/>
          </a:xfrm>
        </p:grpSpPr>
        <p:sp>
          <p:nvSpPr>
            <p:cNvPr id="157" name="Google Shape;157;p17"/>
            <p:cNvSpPr/>
            <p:nvPr/>
          </p:nvSpPr>
          <p:spPr>
            <a:xfrm>
              <a:off x="1775048" y="1567622"/>
              <a:ext cx="1776298" cy="1655758"/>
            </a:xfrm>
            <a:prstGeom prst="roundRect">
              <a:avLst>
                <a:gd name="adj" fmla="val 16667"/>
              </a:avLst>
            </a:prstGeom>
            <a:solidFill>
              <a:srgbClr val="D8E2F3"/>
            </a:solidFill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tx1"/>
                  </a:solidFill>
                  <a:latin typeface="Calibri"/>
                  <a:ea typeface="Calibri"/>
                  <a:cs typeface="Calibri"/>
                </a:rPr>
                <a:t>8</a:t>
              </a:r>
            </a:p>
          </p:txBody>
        </p:sp>
        <p:sp>
          <p:nvSpPr>
            <p:cNvPr id="158" name="Google Shape;158;p17"/>
            <p:cNvSpPr/>
            <p:nvPr/>
          </p:nvSpPr>
          <p:spPr>
            <a:xfrm>
              <a:off x="1775048" y="3223385"/>
              <a:ext cx="1776297" cy="1655759"/>
            </a:xfrm>
            <a:prstGeom prst="roundRect">
              <a:avLst>
                <a:gd name="adj" fmla="val 16667"/>
              </a:avLst>
            </a:prstGeom>
            <a:solidFill>
              <a:srgbClr val="D8E2F3"/>
            </a:solidFill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 lang="en-US"/>
            </a:p>
          </p:txBody>
        </p:sp>
        <p:sp>
          <p:nvSpPr>
            <p:cNvPr id="159" name="Google Shape;159;p17"/>
            <p:cNvSpPr/>
            <p:nvPr/>
          </p:nvSpPr>
          <p:spPr>
            <a:xfrm>
              <a:off x="1775048" y="4879144"/>
              <a:ext cx="1776297" cy="1655759"/>
            </a:xfrm>
            <a:prstGeom prst="roundRect">
              <a:avLst>
                <a:gd name="adj" fmla="val 16667"/>
              </a:avLst>
            </a:prstGeom>
            <a:solidFill>
              <a:srgbClr val="D8E2F3"/>
            </a:solidFill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sz="180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61;p17"/>
            <p:cNvSpPr/>
            <p:nvPr/>
          </p:nvSpPr>
          <p:spPr>
            <a:xfrm>
              <a:off x="3551345" y="1567622"/>
              <a:ext cx="1776297" cy="1655759"/>
            </a:xfrm>
            <a:prstGeom prst="roundRect">
              <a:avLst>
                <a:gd name="adj" fmla="val 16667"/>
              </a:avLst>
            </a:prstGeom>
            <a:solidFill>
              <a:srgbClr val="D8E2F3"/>
            </a:solidFill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tx1"/>
                  </a:solidFill>
                  <a:latin typeface="Calibri"/>
                  <a:ea typeface="Calibri"/>
                  <a:cs typeface="Calibri"/>
                </a:rPr>
                <a:t>2</a:t>
              </a:r>
            </a:p>
          </p:txBody>
        </p:sp>
        <p:sp>
          <p:nvSpPr>
            <p:cNvPr id="162" name="Google Shape;162;p17"/>
            <p:cNvSpPr/>
            <p:nvPr/>
          </p:nvSpPr>
          <p:spPr>
            <a:xfrm>
              <a:off x="3551345" y="3223384"/>
              <a:ext cx="1776297" cy="1655759"/>
            </a:xfrm>
            <a:prstGeom prst="roundRect">
              <a:avLst>
                <a:gd name="adj" fmla="val 16667"/>
              </a:avLst>
            </a:prstGeom>
            <a:solidFill>
              <a:srgbClr val="D8E2F3"/>
            </a:solidFill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tx1"/>
                  </a:solidFill>
                  <a:latin typeface="Calibri"/>
                  <a:ea typeface="Calibri"/>
                  <a:cs typeface="Calibri"/>
                </a:rPr>
                <a:t>5</a:t>
              </a:r>
            </a:p>
          </p:txBody>
        </p:sp>
        <p:sp>
          <p:nvSpPr>
            <p:cNvPr id="163" name="Google Shape;163;p17"/>
            <p:cNvSpPr/>
            <p:nvPr/>
          </p:nvSpPr>
          <p:spPr>
            <a:xfrm>
              <a:off x="3551345" y="4879143"/>
              <a:ext cx="1776297" cy="1655760"/>
            </a:xfrm>
            <a:prstGeom prst="roundRect">
              <a:avLst>
                <a:gd name="adj" fmla="val 16667"/>
              </a:avLst>
            </a:prstGeom>
            <a:solidFill>
              <a:srgbClr val="D8E2F3"/>
            </a:solidFill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tx1"/>
                  </a:solidFill>
                  <a:latin typeface="Calibri"/>
                  <a:ea typeface="Calibri"/>
                  <a:cs typeface="Calibri"/>
                </a:rPr>
                <a:t>7</a:t>
              </a:r>
            </a:p>
          </p:txBody>
        </p:sp>
        <p:sp>
          <p:nvSpPr>
            <p:cNvPr id="165" name="Google Shape;165;p17"/>
            <p:cNvSpPr/>
            <p:nvPr/>
          </p:nvSpPr>
          <p:spPr>
            <a:xfrm>
              <a:off x="5327644" y="1567622"/>
              <a:ext cx="1776297" cy="1655760"/>
            </a:xfrm>
            <a:prstGeom prst="roundRect">
              <a:avLst>
                <a:gd name="adj" fmla="val 16667"/>
              </a:avLst>
            </a:prstGeom>
            <a:solidFill>
              <a:srgbClr val="D8E2F3"/>
            </a:solidFill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11</a:t>
              </a:r>
              <a:endParaRPr lang="en-US"/>
            </a:p>
          </p:txBody>
        </p:sp>
        <p:sp>
          <p:nvSpPr>
            <p:cNvPr id="166" name="Google Shape;166;p17"/>
            <p:cNvSpPr/>
            <p:nvPr/>
          </p:nvSpPr>
          <p:spPr>
            <a:xfrm>
              <a:off x="5327643" y="3223384"/>
              <a:ext cx="1776297" cy="1655759"/>
            </a:xfrm>
            <a:prstGeom prst="roundRect">
              <a:avLst>
                <a:gd name="adj" fmla="val 16667"/>
              </a:avLst>
            </a:prstGeom>
            <a:solidFill>
              <a:srgbClr val="D8E2F3"/>
            </a:solidFill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4</a:t>
              </a:r>
              <a:endParaRPr sz="180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167;p17"/>
            <p:cNvSpPr/>
            <p:nvPr/>
          </p:nvSpPr>
          <p:spPr>
            <a:xfrm>
              <a:off x="5327643" y="4879143"/>
              <a:ext cx="1776297" cy="1655759"/>
            </a:xfrm>
            <a:prstGeom prst="roundRect">
              <a:avLst>
                <a:gd name="adj" fmla="val 16667"/>
              </a:avLst>
            </a:prstGeom>
            <a:solidFill>
              <a:srgbClr val="D8E2F3"/>
            </a:solidFill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12</a:t>
              </a:r>
              <a:endParaRPr sz="180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169;p17"/>
            <p:cNvSpPr/>
            <p:nvPr/>
          </p:nvSpPr>
          <p:spPr>
            <a:xfrm>
              <a:off x="7103940" y="1567621"/>
              <a:ext cx="1776297" cy="1655759"/>
            </a:xfrm>
            <a:prstGeom prst="roundRect">
              <a:avLst>
                <a:gd name="adj" fmla="val 16667"/>
              </a:avLst>
            </a:prstGeom>
            <a:solidFill>
              <a:srgbClr val="D8E2F3"/>
            </a:solidFill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tx1"/>
                  </a:solidFill>
                  <a:latin typeface="Calibri"/>
                  <a:ea typeface="Calibri"/>
                  <a:cs typeface="Calibri"/>
                </a:rPr>
                <a:t>9</a:t>
              </a:r>
            </a:p>
          </p:txBody>
        </p:sp>
        <p:sp>
          <p:nvSpPr>
            <p:cNvPr id="170" name="Google Shape;170;p17"/>
            <p:cNvSpPr/>
            <p:nvPr/>
          </p:nvSpPr>
          <p:spPr>
            <a:xfrm>
              <a:off x="7103940" y="3223383"/>
              <a:ext cx="1776297" cy="1655759"/>
            </a:xfrm>
            <a:prstGeom prst="roundRect">
              <a:avLst>
                <a:gd name="adj" fmla="val 16667"/>
              </a:avLst>
            </a:prstGeom>
            <a:solidFill>
              <a:srgbClr val="D8E2F3"/>
            </a:solidFill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6</a:t>
              </a:r>
              <a:endParaRPr sz="180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71;p17"/>
            <p:cNvSpPr/>
            <p:nvPr/>
          </p:nvSpPr>
          <p:spPr>
            <a:xfrm>
              <a:off x="7103940" y="4879142"/>
              <a:ext cx="1776297" cy="1655759"/>
            </a:xfrm>
            <a:prstGeom prst="roundRect">
              <a:avLst>
                <a:gd name="adj" fmla="val 16667"/>
              </a:avLst>
            </a:prstGeom>
            <a:solidFill>
              <a:srgbClr val="D8E2F3"/>
            </a:solidFill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10</a:t>
              </a:r>
              <a:endParaRPr lang="ru-RU" sz="1800">
                <a:solidFill>
                  <a:schemeClr val="tx1"/>
                </a:solidFill>
                <a:latin typeface="Calibri"/>
                <a:ea typeface="Calibri"/>
                <a:cs typeface="Calibri"/>
              </a:endParaRPr>
            </a:p>
          </p:txBody>
        </p:sp>
      </p:grpSp>
      <p:pic>
        <p:nvPicPr>
          <p:cNvPr id="274" name="Рисунок 273">
            <a:extLst>
              <a:ext uri="{FF2B5EF4-FFF2-40B4-BE49-F238E27FC236}">
                <a16:creationId xmlns:a16="http://schemas.microsoft.com/office/drawing/2014/main" id="{F013CABE-1279-73A6-F352-966C4389F6F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37678" y="4204453"/>
            <a:ext cx="2530650" cy="2495481"/>
          </a:xfrm>
          <a:prstGeom prst="rect">
            <a:avLst/>
          </a:prstGeom>
        </p:spPr>
      </p:pic>
      <p:pic>
        <p:nvPicPr>
          <p:cNvPr id="277" name="Рисунок 276">
            <a:extLst>
              <a:ext uri="{FF2B5EF4-FFF2-40B4-BE49-F238E27FC236}">
                <a16:creationId xmlns:a16="http://schemas.microsoft.com/office/drawing/2014/main" id="{D18823A3-E52F-1881-F33C-0F375182BAB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26892" y="5745204"/>
            <a:ext cx="953125" cy="865262"/>
          </a:xfrm>
          <a:prstGeom prst="rect">
            <a:avLst/>
          </a:prstGeom>
        </p:spPr>
      </p:pic>
      <p:pic>
        <p:nvPicPr>
          <p:cNvPr id="279" name="Рисунок 278">
            <a:extLst>
              <a:ext uri="{FF2B5EF4-FFF2-40B4-BE49-F238E27FC236}">
                <a16:creationId xmlns:a16="http://schemas.microsoft.com/office/drawing/2014/main" id="{16205D03-D8DF-809E-1B14-BE7B6E6E47C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864430" y="2173873"/>
            <a:ext cx="4465926" cy="44359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AF9C82B-27F4-44E4-A2DF-4376C50CA290}">
  <ds:schemaRefs>
    <ds:schemaRef ds:uri="f2b6131b-628d-405c-9a7f-49f976ea74da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75EEE529-65A0-4DC9-BC4B-E034EC7546F8}">
  <ds:schemaRefs>
    <ds:schemaRef ds:uri="f2b6131b-628d-405c-9a7f-49f976ea74d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DCC2C355-83D1-46A9-9960-346D48EFB23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</Slides>
  <Notes>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Тема Office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revision>1</cp:revision>
  <dcterms:modified xsi:type="dcterms:W3CDTF">2026-01-01T20:32:25Z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