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58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3D03B4-4002-B54C-A5CE-32683ED371D1}" v="2" dt="2025-12-24T07:50:14.574"/>
    <p1510:client id="{C7631373-0389-3CFC-B2D6-4F1709688F66}" v="2" dt="2025-12-24T08:46:56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88F99-EA1A-BF3D-EF42-9505EA0AE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075B2C-5CAA-8ED2-CAFF-614A871FC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399C78-0274-1853-0889-0AE2CB2D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37BE2-18DF-3586-3B69-7697C454D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6D95-CEDA-E6F0-7E07-38F6CCEE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6493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AC42E-D5FC-C7CD-DE45-7B3969324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3AFECB-6F2D-A4E0-0829-9A0A3C4F6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843207-CE11-330B-D913-EBC63FFA5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2D0D49-7032-C894-59EE-E80A6E12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92B07B-F4CD-56D4-1183-CF3F53625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103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945B71-7BDD-21CD-AF41-55E77940E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7E700B-14B8-6765-CBD7-B233E7932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1799C-BB2F-80F0-9312-24408ADC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AD659-37C0-9044-B704-A509837D5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70827E-EE31-7EF3-D7E6-9AFA0083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8904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07E8A-623C-720B-C1FA-D4F115434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CFF40-FD8F-2930-735C-2518ED54D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871B31-DC2C-116D-5C04-4F638674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54D71-660B-216E-2B44-98ABC2A6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0E4B91-06DE-125B-1FC6-8D5A93E1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0971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ABC36-ABAC-5F54-DC8A-34491FEF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72CC1-141A-5EF9-0C70-EBC37F34E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7C9BF-4BAE-42D1-CF30-8153B452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A6844-B0D1-E3CA-9AE2-9FD92F16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C580CC-76D1-A735-208A-C735CDA5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89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43DE3-A700-24CC-984A-FCF1A4CE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0EB1B-DA28-E064-1275-EAF42A751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975954-00D2-286C-F3BD-3959DF324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48291B-D3FA-3B25-A70C-B2D8FB8AE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12/28/2025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24054B-5A37-6487-E33E-0A0C9A39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21A9FA-B111-9858-2C84-F2A6B6D7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69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4401D-4E49-56BB-0739-8991D428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4F6B3-01FA-E281-D8DB-E0A377E4F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C3E405-A2F4-8528-83B0-D3B209DA9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17DB4A-6500-4DB7-E36B-33E243A2D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13D98C-4E64-2434-601E-496784BA4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3BD8676-0C11-0AF3-9930-9E22B5C8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12/28/2025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3FDB31-9659-9D29-AE07-CF1611C4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C3787D-B682-1297-B250-30A0969B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4211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82EAF-2274-A1B1-FBA8-CDA8503FF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5A578E-24B7-D1FD-FD8A-87435AC9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12/28/2025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F73BF7-0DF1-3AF8-9708-6D923550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67E261-6C2A-2039-CAE1-0183A593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6080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AC760E-1836-ADEB-FB40-E32C40B1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12/28/2025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B792F1-FA07-67A8-3A59-412020F42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11EE30-F832-E280-5377-275979B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5959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12B48-88FE-3252-0FB9-1957C4B56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19F2A7-498C-797D-9C6B-B64A46A9C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B5B9E-CF25-DBD1-F3DE-8A96D3C2D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10ECEA-E371-16F9-12A8-EE5FEC98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12/28/2025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39C0A-5593-EF27-70CF-C22F47F9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0322DB-F3F6-3ECB-5FDE-E4690369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0386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FE078-40EA-1C0E-A5A2-5F91DE33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3671DA-D873-7C48-C51B-2E6ADAFBF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4DAA97-74A3-C755-77C1-DF4852F76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524D6F-1C79-87BE-B049-3AC78B87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12/28/2025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B4B889-111B-2B98-0B04-53092C3E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6C9722-C282-A972-0C52-47367649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9672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C099B-2684-818F-7080-14418A07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0E8427-157A-D815-44E3-EBB062856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6122C-8AC9-0551-31B8-EC66CD374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61C5A-4CE9-42EC-9594-978AA834A05F}" type="datetimeFigureOut">
              <a:rPr lang="ru-KZ" smtClean="0"/>
              <a:t>12/28/2025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8F82C2-76A2-8885-E040-6E6EAF9EE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9FA6C1-ABD9-706E-DEE7-C5F0578A9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4963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E7E696-7945-66E9-8592-A25A0F9D3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214356" cy="6858000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ED68EF0-5491-DECE-8282-2B2CE26388BB}"/>
              </a:ext>
            </a:extLst>
          </p:cNvPr>
          <p:cNvSpPr/>
          <p:nvPr/>
        </p:nvSpPr>
        <p:spPr>
          <a:xfrm>
            <a:off x="309236" y="1811980"/>
            <a:ext cx="8471971" cy="3234040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466087-838D-49F5-B35B-229992D88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2255006" y="1972437"/>
            <a:ext cx="1243975" cy="119891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B2F1F7D-A40C-41BC-8A39-CBFEFCA41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" b="1939"/>
          <a:stretch/>
        </p:blipFill>
        <p:spPr>
          <a:xfrm>
            <a:off x="580811" y="3546147"/>
            <a:ext cx="1261324" cy="121563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A680479-69FA-4E99-8BE2-411E8204B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3869301" y="2065779"/>
            <a:ext cx="1243975" cy="119891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9CD5A25-FA21-4B37-AB22-2D23A671CB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r="11091"/>
          <a:stretch/>
        </p:blipFill>
        <p:spPr>
          <a:xfrm>
            <a:off x="598619" y="2065779"/>
            <a:ext cx="1261325" cy="121563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4CBC93E-F537-4328-B366-8B2AB4CE12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" r="5078"/>
          <a:stretch/>
        </p:blipFill>
        <p:spPr>
          <a:xfrm>
            <a:off x="5592092" y="3756685"/>
            <a:ext cx="1278806" cy="93662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C7BCCB-AD4C-4D72-9AC7-FB2B1C616A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7165976" y="1988785"/>
            <a:ext cx="1224375" cy="118002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1113D48-FBFF-4B5F-924B-D77E5A4C8D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7348485" y="3596552"/>
            <a:ext cx="1065630" cy="102703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AA4E8C9-44D5-4D7A-B784-41F236DEFF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5530748" y="2065779"/>
            <a:ext cx="1261325" cy="114967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1D7C757-B1A7-4C4D-868D-88250B244C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2230775" y="3596552"/>
            <a:ext cx="1237276" cy="119245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F11DA78-8557-402E-8A0F-780FBBD8A6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3811463" y="3546147"/>
            <a:ext cx="1408725" cy="1357698"/>
          </a:xfrm>
          <a:prstGeom prst="rect">
            <a:avLst/>
          </a:prstGeom>
        </p:spPr>
      </p:pic>
      <p:pic>
        <p:nvPicPr>
          <p:cNvPr id="1028" name="сундукPicture 4" descr="Picture background">
            <a:extLst>
              <a:ext uri="{FF2B5EF4-FFF2-40B4-BE49-F238E27FC236}">
                <a16:creationId xmlns:a16="http://schemas.microsoft.com/office/drawing/2014/main" id="{1648AA1D-7D79-493F-BD88-81EE91D35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2158785" y="1932001"/>
            <a:ext cx="1446170" cy="133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cture background">
            <a:extLst>
              <a:ext uri="{FF2B5EF4-FFF2-40B4-BE49-F238E27FC236}">
                <a16:creationId xmlns:a16="http://schemas.microsoft.com/office/drawing/2014/main" id="{FB4B1D95-D49B-4F87-B757-FF2FDDB3B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3822137" y="1939937"/>
            <a:ext cx="1446171" cy="13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icture background">
            <a:extLst>
              <a:ext uri="{FF2B5EF4-FFF2-40B4-BE49-F238E27FC236}">
                <a16:creationId xmlns:a16="http://schemas.microsoft.com/office/drawing/2014/main" id="{87406080-E55E-4A05-B463-3AA70060A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512072" y="3492015"/>
            <a:ext cx="1477407" cy="136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Picture background">
            <a:extLst>
              <a:ext uri="{FF2B5EF4-FFF2-40B4-BE49-F238E27FC236}">
                <a16:creationId xmlns:a16="http://schemas.microsoft.com/office/drawing/2014/main" id="{6D9A52AB-D84A-4C51-A40E-46E1C3BCF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2164927" y="3492015"/>
            <a:ext cx="1482712" cy="13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Picture background">
            <a:extLst>
              <a:ext uri="{FF2B5EF4-FFF2-40B4-BE49-F238E27FC236}">
                <a16:creationId xmlns:a16="http://schemas.microsoft.com/office/drawing/2014/main" id="{F97191FA-5617-4648-AD0C-6B6F4F7FB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5478101" y="1939937"/>
            <a:ext cx="1446171" cy="13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Picture background">
            <a:extLst>
              <a:ext uri="{FF2B5EF4-FFF2-40B4-BE49-F238E27FC236}">
                <a16:creationId xmlns:a16="http://schemas.microsoft.com/office/drawing/2014/main" id="{9A89B71E-2EA0-4DAC-9983-1D128CFA5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7122707" y="3492015"/>
            <a:ext cx="1446171" cy="13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icture background">
            <a:extLst>
              <a:ext uri="{FF2B5EF4-FFF2-40B4-BE49-F238E27FC236}">
                <a16:creationId xmlns:a16="http://schemas.microsoft.com/office/drawing/2014/main" id="{AEED7C7E-AF2B-4875-9243-A3257C1DB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3851805" y="3531277"/>
            <a:ext cx="1446171" cy="13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Picture background">
            <a:extLst>
              <a:ext uri="{FF2B5EF4-FFF2-40B4-BE49-F238E27FC236}">
                <a16:creationId xmlns:a16="http://schemas.microsoft.com/office/drawing/2014/main" id="{CB3AC84D-0208-455E-A6BB-D5A8B9357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5473410" y="3484936"/>
            <a:ext cx="1512420" cy="139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Picture background">
            <a:extLst>
              <a:ext uri="{FF2B5EF4-FFF2-40B4-BE49-F238E27FC236}">
                <a16:creationId xmlns:a16="http://schemas.microsoft.com/office/drawing/2014/main" id="{F27D82CE-4391-4720-8BE3-1276AC493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7134065" y="1953565"/>
            <a:ext cx="1446171" cy="133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Picture background">
            <a:extLst>
              <a:ext uri="{FF2B5EF4-FFF2-40B4-BE49-F238E27FC236}">
                <a16:creationId xmlns:a16="http://schemas.microsoft.com/office/drawing/2014/main" id="{6C31C11E-6F2E-4260-A270-FCFD2BB46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511486" y="1932001"/>
            <a:ext cx="1446171" cy="13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A cartoon of a blue frog&#10;&#10;AI-generated content may be incorrect.">
            <a:extLst>
              <a:ext uri="{FF2B5EF4-FFF2-40B4-BE49-F238E27FC236}">
                <a16:creationId xmlns:a16="http://schemas.microsoft.com/office/drawing/2014/main" id="{9ED064B3-B85E-6902-A307-82E3E205A4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20025" y="1886628"/>
            <a:ext cx="2652746" cy="26527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39D9D0-7DAC-8BD4-BE76-7E6B8DCF15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07688" cy="12171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B85104-6E5A-8E86-24FE-835BE75BC9E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8205" y="1286469"/>
            <a:ext cx="3924653" cy="406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26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AD606C-A51B-4536-A8ED-37138C81A3A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DB1224CC-8392-4CEA-AF7E-D6D1F95FCD34}"/>
</file>

<file path=customXml/itemProps3.xml><?xml version="1.0" encoding="utf-8"?>
<ds:datastoreItem xmlns:ds="http://schemas.openxmlformats.org/officeDocument/2006/customXml" ds:itemID="{7CF2A79C-5813-4628-93F9-AB86715C41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7</cp:revision>
  <dcterms:created xsi:type="dcterms:W3CDTF">2025-12-21T17:54:03Z</dcterms:created>
  <dcterms:modified xsi:type="dcterms:W3CDTF">2025-12-28T20:29:30Z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