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6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7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5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4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4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7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4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5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6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5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6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7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3" Type="http://schemas.microsoft.com/office/2007/relationships/media" Target="../media/media2.mp3"/><Relationship Id="rId21" Type="http://schemas.openxmlformats.org/officeDocument/2006/relationships/image" Target="../media/image9.png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20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24" Type="http://schemas.openxmlformats.org/officeDocument/2006/relationships/image" Target="../media/image12.png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23" Type="http://schemas.openxmlformats.org/officeDocument/2006/relationships/image" Target="../media/image11.png"/><Relationship Id="rId10" Type="http://schemas.openxmlformats.org/officeDocument/2006/relationships/audio" Target="../media/media5.mp3"/><Relationship Id="rId19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79807" y="1082353"/>
            <a:ext cx="8642839" cy="3135085"/>
          </a:xfrm>
          <a:prstGeom prst="roundRect">
            <a:avLst>
              <a:gd name="adj" fmla="val 10372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6" y="1383415"/>
            <a:ext cx="1620000" cy="16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21" y="1407243"/>
            <a:ext cx="1800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012" b="88184" l="17676" r="85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3333" r="14401" b="11410"/>
          <a:stretch/>
        </p:blipFill>
        <p:spPr>
          <a:xfrm>
            <a:off x="1990961" y="1203415"/>
            <a:ext cx="1634413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89" y="1203415"/>
            <a:ext cx="1850318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95" y="1293415"/>
            <a:ext cx="1620000" cy="1620000"/>
          </a:xfrm>
          <a:prstGeom prst="rect">
            <a:avLst/>
          </a:prstGeom>
        </p:spPr>
      </p:pic>
      <p:sp>
        <p:nvSpPr>
          <p:cNvPr id="13" name="Ромб 12"/>
          <p:cNvSpPr/>
          <p:nvPr/>
        </p:nvSpPr>
        <p:spPr>
          <a:xfrm>
            <a:off x="2934498" y="1293415"/>
            <a:ext cx="468473" cy="585202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012" b="88184" l="17676" r="85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93" t="15055" r="22684" b="56743"/>
          <a:stretch/>
        </p:blipFill>
        <p:spPr>
          <a:xfrm>
            <a:off x="878319" y="3341886"/>
            <a:ext cx="636274" cy="720000"/>
          </a:xfrm>
          <a:prstGeom prst="diamond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>
            <a:off x="758258" y="1383415"/>
            <a:ext cx="557067" cy="571851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t="-7454" r="38216" b="59694"/>
          <a:stretch/>
        </p:blipFill>
        <p:spPr>
          <a:xfrm>
            <a:off x="2488299" y="3226488"/>
            <a:ext cx="638182" cy="720000"/>
          </a:xfrm>
          <a:prstGeom prst="triangle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237898" y="1426539"/>
            <a:ext cx="750541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11595" r="47744" b="65447"/>
          <a:stretch/>
        </p:blipFill>
        <p:spPr>
          <a:xfrm>
            <a:off x="4240428" y="3533250"/>
            <a:ext cx="843824" cy="413238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3973031" y="1452079"/>
            <a:ext cx="616523" cy="5890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 t="11113" r="40177" b="53992"/>
          <a:stretch/>
        </p:blipFill>
        <p:spPr>
          <a:xfrm>
            <a:off x="6008830" y="3410993"/>
            <a:ext cx="675928" cy="650894"/>
          </a:xfrm>
          <a:prstGeom prst="ellipse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240113" y="1857716"/>
            <a:ext cx="497495" cy="478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23670" r="63545" b="43603"/>
          <a:stretch/>
        </p:blipFill>
        <p:spPr>
          <a:xfrm rot="180068">
            <a:off x="7876600" y="3404975"/>
            <a:ext cx="685670" cy="589086"/>
          </a:xfrm>
          <a:prstGeom prst="rect">
            <a:avLst/>
          </a:prstGeom>
        </p:spPr>
      </p:pic>
      <p:pic>
        <p:nvPicPr>
          <p:cNvPr id="18" name="соба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243758" y="2805300"/>
            <a:ext cx="487363" cy="487363"/>
          </a:xfrm>
          <a:prstGeom prst="rect">
            <a:avLst/>
          </a:prstGeom>
        </p:spPr>
      </p:pic>
      <p:pic>
        <p:nvPicPr>
          <p:cNvPr id="19" name="коз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243758" y="3456559"/>
            <a:ext cx="487363" cy="487363"/>
          </a:xfrm>
          <a:prstGeom prst="rect">
            <a:avLst/>
          </a:prstGeom>
        </p:spPr>
      </p:pic>
      <p:pic>
        <p:nvPicPr>
          <p:cNvPr id="20" name="кот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259991" y="4107452"/>
            <a:ext cx="487363" cy="487363"/>
          </a:xfrm>
          <a:prstGeom prst="rect">
            <a:avLst/>
          </a:prstGeom>
        </p:spPr>
      </p:pic>
      <p:pic>
        <p:nvPicPr>
          <p:cNvPr id="21" name="свинья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243758" y="4760608"/>
            <a:ext cx="487363" cy="487363"/>
          </a:xfrm>
          <a:prstGeom prst="rect">
            <a:avLst/>
          </a:prstGeom>
        </p:spPr>
      </p:pic>
      <p:pic>
        <p:nvPicPr>
          <p:cNvPr id="22" name="коров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259990" y="5409604"/>
            <a:ext cx="487363" cy="487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40" y="4328103"/>
            <a:ext cx="2236505" cy="22365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6" y="5462528"/>
            <a:ext cx="957107" cy="86887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3048325" y="4139882"/>
            <a:ext cx="4392947" cy="2253567"/>
            <a:chOff x="3048325" y="4139882"/>
            <a:chExt cx="4392947" cy="225356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195" y="4139882"/>
              <a:ext cx="1513026" cy="1540156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90941">
              <a:off x="3048325" y="4853293"/>
              <a:ext cx="1513026" cy="154015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0926">
              <a:off x="5928246" y="4805634"/>
              <a:ext cx="1513026" cy="1540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218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5859 -0.30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14518 -0.283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24362 -0.309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16927 -0.2868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21784 -0.23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8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4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14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4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41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634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C76FB3-1077-49DF-AB88-B191840211B4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2B114BF3-2D5A-469B-8D98-C119BDDCED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1824BA-4AE7-4E47-AC95-DE0D7E6DA8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Widescreen</PresentationFormat>
  <Paragraphs>0</Paragraphs>
  <Slides>1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2025-12-28T10:36:10Z</dcterms:created>
  <dcterms:modified xsi:type="dcterms:W3CDTF">2025-12-28T20:17:16Z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